
<file path=[Content_Types].xml><?xml version="1.0" encoding="utf-8"?>
<Types xmlns="http://schemas.openxmlformats.org/package/2006/content-types">
  <Default Extension="gif" ContentType="image/gif"/>
  <Default Extension="jpe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309" r:id="rId5"/>
    <p:sldId id="259" r:id="rId6"/>
    <p:sldId id="260" r:id="rId7"/>
    <p:sldId id="261" r:id="rId8"/>
    <p:sldId id="310" r:id="rId9"/>
    <p:sldId id="262" r:id="rId10"/>
    <p:sldId id="263" r:id="rId11"/>
    <p:sldId id="264" r:id="rId12"/>
    <p:sldId id="265" r:id="rId13"/>
    <p:sldId id="266" r:id="rId14"/>
    <p:sldId id="308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0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68" y="3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rank Walsh" userId="f619e97340dcf560" providerId="LiveId" clId="{FAF5BB3B-382E-41E0-9EB1-3E8E78C20001}"/>
    <pc:docChg chg="modSld">
      <pc:chgData name="Frank Walsh" userId="f619e97340dcf560" providerId="LiveId" clId="{FAF5BB3B-382E-41E0-9EB1-3E8E78C20001}" dt="2024-11-02T13:15:53.875" v="15" actId="20577"/>
      <pc:docMkLst>
        <pc:docMk/>
      </pc:docMkLst>
      <pc:sldChg chg="modSp mod">
        <pc:chgData name="Frank Walsh" userId="f619e97340dcf560" providerId="LiveId" clId="{FAF5BB3B-382E-41E0-9EB1-3E8E78C20001}" dt="2024-11-02T13:14:52.499" v="1" actId="20577"/>
        <pc:sldMkLst>
          <pc:docMk/>
          <pc:sldMk cId="2738973" sldId="256"/>
        </pc:sldMkLst>
        <pc:spChg chg="mod">
          <ac:chgData name="Frank Walsh" userId="f619e97340dcf560" providerId="LiveId" clId="{FAF5BB3B-382E-41E0-9EB1-3E8E78C20001}" dt="2024-11-02T13:14:52.499" v="1" actId="20577"/>
          <ac:spMkLst>
            <pc:docMk/>
            <pc:sldMk cId="2738973" sldId="256"/>
            <ac:spMk id="2" creationId="{10CE0D69-E731-22BC-F50B-6931B2EA467D}"/>
          </ac:spMkLst>
        </pc:spChg>
      </pc:sldChg>
      <pc:sldChg chg="modSp mod">
        <pc:chgData name="Frank Walsh" userId="f619e97340dcf560" providerId="LiveId" clId="{FAF5BB3B-382E-41E0-9EB1-3E8E78C20001}" dt="2024-11-02T13:15:53.875" v="15" actId="20577"/>
        <pc:sldMkLst>
          <pc:docMk/>
          <pc:sldMk cId="4079763689" sldId="257"/>
        </pc:sldMkLst>
        <pc:spChg chg="mod">
          <ac:chgData name="Frank Walsh" userId="f619e97340dcf560" providerId="LiveId" clId="{FAF5BB3B-382E-41E0-9EB1-3E8E78C20001}" dt="2024-11-02T13:15:53.875" v="15" actId="20577"/>
          <ac:spMkLst>
            <pc:docMk/>
            <pc:sldMk cId="4079763689" sldId="257"/>
            <ac:spMk id="3" creationId="{71245FDE-E1A5-9D5E-3819-E40BE5588F14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516ED-B0A3-0CF9-0A3F-CB7269409C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BC8E04-DF10-D1C2-C6CD-1527FE9236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0653EB-28D8-2E15-E31F-0EF200B699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26112-F535-417B-ADEB-7D3B1FF34702}" type="datetimeFigureOut">
              <a:rPr lang="en-IE" smtClean="0"/>
              <a:t>02/11/2024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8C0532-524F-00E3-D44C-1F195471A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54C61A-CE75-277B-D3E9-E8E2D9035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4FFDA-1E55-4E5B-89C6-02CEAF376392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6019031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5BA6E9-0929-D085-BD76-EF6C521B0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F14D733-C60E-668E-CFA8-6D069CC976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F6541E-7534-8685-6E7D-87D4CA5B07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26112-F535-417B-ADEB-7D3B1FF34702}" type="datetimeFigureOut">
              <a:rPr lang="en-IE" smtClean="0"/>
              <a:t>02/11/2024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B5F6D4-10D7-8244-E5F4-EFB31EB81F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7EE76A-AF95-F411-B369-F0DD972DBA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4FFDA-1E55-4E5B-89C6-02CEAF376392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1177142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BBF66DE-1089-E2A9-B54D-431F4483F35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09644F-6FA2-5CA9-04C7-DB4410D2F9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F18DBA-6F0B-CD92-A419-0B9C141166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26112-F535-417B-ADEB-7D3B1FF34702}" type="datetimeFigureOut">
              <a:rPr lang="en-IE" smtClean="0"/>
              <a:t>02/11/2024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48B50C-80BA-6321-8A3F-11648F2D53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3BCE0B-72E5-060B-2F3D-CEA8339D3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4FFDA-1E55-4E5B-89C6-02CEAF376392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8698598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30E8F-400B-4C94-FD49-8E44A9F96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BC4578-8060-3D23-75F8-E35DD046C2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2D7E5D-6C51-8AF7-E8E8-9EBEDEEACF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26112-F535-417B-ADEB-7D3B1FF34702}" type="datetimeFigureOut">
              <a:rPr lang="en-IE" smtClean="0"/>
              <a:t>02/11/2024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CC2B2D-9638-01C5-A1A1-B949BBE764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2A2186-383C-5A17-043F-0CF940EB12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4FFDA-1E55-4E5B-89C6-02CEAF376392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6914729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1EBE75-67FB-500C-1FE2-2C0BA28733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69554A-62D0-456E-857D-7439CF2630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3B25F3-88C2-9613-AD0D-10D1CAE201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26112-F535-417B-ADEB-7D3B1FF34702}" type="datetimeFigureOut">
              <a:rPr lang="en-IE" smtClean="0"/>
              <a:t>02/11/2024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58157C-06D5-99B8-1F1A-46B2096D74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2F29FB-13DD-0D8F-6F9F-5B57759A8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4FFDA-1E55-4E5B-89C6-02CEAF376392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0702419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ACD4D9-EA3C-35E1-674B-26C894B64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36EED9-DE3B-D7D9-C942-8D3B79EF607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26F26C-03FC-50C8-5951-8BC2F8D650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01EE8C-D14E-2351-82DA-EF915F1BCE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26112-F535-417B-ADEB-7D3B1FF34702}" type="datetimeFigureOut">
              <a:rPr lang="en-IE" smtClean="0"/>
              <a:t>02/11/2024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CC6DB8-0299-B518-02F0-A4FF7DF4F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5F63E6-2AE9-9314-D9F9-75527F62A8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4FFDA-1E55-4E5B-89C6-02CEAF376392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246899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3F7F0D-CB7D-62E9-BC4F-358349850E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48A312-1D6B-2DDE-4B57-EF20CE9FD8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8997AF-8789-C752-6EFE-4B8A57BDC5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868856-C11B-493D-5F94-8383E12ACD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A8CF1E8-6897-7316-ED73-0B9016C74E0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474CD78-3A3C-1DA6-7201-595759EA27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26112-F535-417B-ADEB-7D3B1FF34702}" type="datetimeFigureOut">
              <a:rPr lang="en-IE" smtClean="0"/>
              <a:t>02/11/2024</a:t>
            </a:fld>
            <a:endParaRPr lang="en-I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6304059-E7BD-E498-B6B0-C982C1E3DB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C339E01-72EA-E0C5-5575-715834EA7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4FFDA-1E55-4E5B-89C6-02CEAF376392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0454788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6DD99E-155E-BE98-4EB4-4263A0470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36E5EC1-2DF9-F626-7F7C-CB862A0C07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26112-F535-417B-ADEB-7D3B1FF34702}" type="datetimeFigureOut">
              <a:rPr lang="en-IE" smtClean="0"/>
              <a:t>02/11/2024</a:t>
            </a:fld>
            <a:endParaRPr lang="en-I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9E08AB-6742-2EB1-B604-5E539FFEA9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205ED4-7443-53BE-B169-851D4A17C4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4FFDA-1E55-4E5B-89C6-02CEAF376392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6651870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95481A7-3086-1F27-6CA2-99B82B1374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26112-F535-417B-ADEB-7D3B1FF34702}" type="datetimeFigureOut">
              <a:rPr lang="en-IE" smtClean="0"/>
              <a:t>02/11/2024</a:t>
            </a:fld>
            <a:endParaRPr lang="en-I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4EFD65B-2C80-061B-AC3A-E4BD7566DA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A98C6C-99B2-2FC8-3BFA-E00B385DA5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4FFDA-1E55-4E5B-89C6-02CEAF376392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2424886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FC6F64-3129-2B9E-B10F-44C4276D5F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5AC4B8-3E94-9BAE-357B-C6AE863BD3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746EA7-5AF7-42B0-3ACE-B2432AB32C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83EA95-7875-159F-B88A-0884573AA1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26112-F535-417B-ADEB-7D3B1FF34702}" type="datetimeFigureOut">
              <a:rPr lang="en-IE" smtClean="0"/>
              <a:t>02/11/2024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AC1DCC-EFFC-1619-EE78-CD07D57C16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428F0B-679D-4297-E8A9-6D293B1EC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4FFDA-1E55-4E5B-89C6-02CEAF376392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8392765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A11584-5505-30BA-3C3D-06596280E0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E13D0C1-DA98-0AF5-1A83-BE16D0BE9BB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B1FA3F-6BF6-2803-661C-903F4B150A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B422F1-3DCE-6998-A6D3-388F6B6CD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26112-F535-417B-ADEB-7D3B1FF34702}" type="datetimeFigureOut">
              <a:rPr lang="en-IE" smtClean="0"/>
              <a:t>02/11/2024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8AEEC6-04EE-D010-69EA-CAB9236B3F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C7BDE3-4F8B-27CB-539A-B0B6014C9E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4FFDA-1E55-4E5B-89C6-02CEAF376392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4292657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7E73EE1-1827-DD69-9358-D0AEC6DF64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E41F9C-63DA-04E6-7424-4677336AE2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AB5444-90B8-29D7-DC5E-AEBD7703A5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326112-F535-417B-ADEB-7D3B1FF34702}" type="datetimeFigureOut">
              <a:rPr lang="en-IE" smtClean="0"/>
              <a:t>02/11/2024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04A64C-FA31-4B38-7690-A1C0708F59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8A1218-1C2F-D646-5BFF-4CA4AAF4F4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34FFDA-1E55-4E5B-89C6-02CEAF376392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1802635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technofaq.org/posts/2020/08/how-car-technology-has-changed-over-time-and-what-we-can-expect-to-see-in-the-future/" TargetMode="External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nc-sa/3.0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ceinc.com/ece-expertise/vehicle-ecu-design-and-development/" TargetMode="External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California_license_plate_ANPR.png" TargetMode="External"/><Relationship Id="rId7" Type="http://schemas.openxmlformats.org/officeDocument/2006/relationships/hyperlink" Target="https://creativecommons.org/licenses/by-sa/3.0/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reativecommons.org/licenses/by-nc/3.0/" TargetMode="External"/><Relationship Id="rId5" Type="http://schemas.openxmlformats.org/officeDocument/2006/relationships/hyperlink" Target="https://h20-platform.blogspot.com/2014/04/tricking-traffic-radars.html" TargetMode="External"/><Relationship Id="rId4" Type="http://schemas.openxmlformats.org/officeDocument/2006/relationships/image" Target="../media/image22.jpe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iki.52pi.com/index.php/Raspberry_Pi_night_vision_camera_adjustable-focus_module_ER-0016" TargetMode="External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nc-sa/3.0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structables.com/id/Raspberry-Pi-Arduino-Serial-Communication/" TargetMode="External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pen-electronics.org/arduino-mkr-wifi-1010/" TargetMode="External"/><Relationship Id="rId7" Type="http://schemas.openxmlformats.org/officeDocument/2006/relationships/hyperlink" Target="https://creativecommons.org/licenses/by-nc-sa/3.0/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reativecommons.org/licenses/by-nc/3.0/" TargetMode="External"/><Relationship Id="rId5" Type="http://schemas.openxmlformats.org/officeDocument/2006/relationships/hyperlink" Target="https://electronicamade.com/raspberry-pi-2-modelo-b/" TargetMode="Externa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ibug.io/blog/2019/09/raspberry-pi-4-review-benchmark/" TargetMode="Externa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hyperlink" Target="https://creativecommons.org/licenses/by-sa/3.0/" TargetMode="Externa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creativecommons.org/licenses/by-nc/3.0/" TargetMode="External"/><Relationship Id="rId3" Type="http://schemas.openxmlformats.org/officeDocument/2006/relationships/image" Target="../media/image10.jpg"/><Relationship Id="rId7" Type="http://schemas.openxmlformats.org/officeDocument/2006/relationships/hyperlink" Target="https://creativecommons.org/licenses/by-nc-nd/3.0/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pngall.com/microcontroller-png/" TargetMode="External"/><Relationship Id="rId5" Type="http://schemas.openxmlformats.org/officeDocument/2006/relationships/image" Target="../media/image11.png"/><Relationship Id="rId4" Type="http://schemas.openxmlformats.org/officeDocument/2006/relationships/hyperlink" Target="https://jpralves.net/post/2021/03/11/arduino-watering-system.html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auroalfieri.it/elettronica/mkr1010-e-ink-epd.html" TargetMode="External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nc-sa/3.0/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electronics-lab.com/raspberry-pi-compute-module-4-pcie-nvme-support-released-2021/rpi-4/" TargetMode="External"/><Relationship Id="rId3" Type="http://schemas.openxmlformats.org/officeDocument/2006/relationships/image" Target="../media/image15.svg"/><Relationship Id="rId7" Type="http://schemas.openxmlformats.org/officeDocument/2006/relationships/image" Target="../media/image17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open-electronics.org/arduino-mkr-wifi-1010/" TargetMode="External"/><Relationship Id="rId5" Type="http://schemas.openxmlformats.org/officeDocument/2006/relationships/image" Target="../media/image16.jpg"/><Relationship Id="rId4" Type="http://schemas.openxmlformats.org/officeDocument/2006/relationships/hyperlink" Target="https://svgsilh.com/image/297629.htm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CE0D69-E731-22BC-F50B-6931B2EA46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0338" y="640080"/>
            <a:ext cx="3734014" cy="3566160"/>
          </a:xfrm>
        </p:spPr>
        <p:txBody>
          <a:bodyPr anchor="b">
            <a:normAutofit/>
          </a:bodyPr>
          <a:lstStyle/>
          <a:p>
            <a:pPr algn="l"/>
            <a:r>
              <a:rPr lang="en-IE" sz="4200" b="1" dirty="0"/>
              <a:t>Single Board Computers</a:t>
            </a:r>
          </a:p>
        </p:txBody>
      </p:sp>
      <p:sp>
        <p:nvSpPr>
          <p:cNvPr id="4" name="AutoShape 2" descr="Generated by DALL·E">
            <a:extLst>
              <a:ext uri="{FF2B5EF4-FFF2-40B4-BE49-F238E27FC236}">
                <a16:creationId xmlns:a16="http://schemas.microsoft.com/office/drawing/2014/main" id="{681BC7FF-230C-30CC-80E0-C3489FF5F7BD}"/>
              </a:ext>
            </a:extLst>
          </p:cNvPr>
          <p:cNvSpPr>
            <a:spLocks noGrp="1" noChangeAspect="1" noChangeArrowheads="1"/>
          </p:cNvSpPr>
          <p:nvPr>
            <p:ph type="subTitle" idx="1"/>
          </p:nvPr>
        </p:nvSpPr>
        <p:spPr bwMode="auto">
          <a:xfrm>
            <a:off x="890338" y="4645152"/>
            <a:ext cx="3734014" cy="157276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pPr algn="l"/>
            <a:r>
              <a:rPr lang="en-IE" dirty="0"/>
              <a:t>Frank Walsh </a:t>
            </a:r>
          </a:p>
          <a:p>
            <a:pPr algn="l"/>
            <a:r>
              <a:rPr lang="en-IE" dirty="0"/>
              <a:t>2023</a:t>
            </a:r>
          </a:p>
        </p:txBody>
      </p:sp>
      <p:sp>
        <p:nvSpPr>
          <p:cNvPr id="14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0338" y="4409267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Raspberry and computer parts fighting with swords&#10;&#10;Description automatically generated">
            <a:extLst>
              <a:ext uri="{FF2B5EF4-FFF2-40B4-BE49-F238E27FC236}">
                <a16:creationId xmlns:a16="http://schemas.microsoft.com/office/drawing/2014/main" id="{EF20F806-404C-9FB2-211C-62669CFD582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2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7389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7FF47CB7-972F-479F-A36D-9E72D26EC8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0D153B68-5844-490D-8E67-F616D6D72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1766176" cy="2061837"/>
          </a:xfrm>
          <a:custGeom>
            <a:avLst/>
            <a:gdLst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13657 w 10768629"/>
              <a:gd name="connsiteY144" fmla="*/ 1730706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84330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</a:cxnLst>
            <a:rect l="l" t="t" r="r" b="b"/>
            <a:pathLst>
              <a:path w="10768629" h="1978172">
                <a:moveTo>
                  <a:pt x="0" y="0"/>
                </a:moveTo>
                <a:lnTo>
                  <a:pt x="10768629" y="0"/>
                </a:lnTo>
                <a:lnTo>
                  <a:pt x="10733254" y="31439"/>
                </a:lnTo>
                <a:lnTo>
                  <a:pt x="10727085" y="37910"/>
                </a:lnTo>
                <a:cubicBezTo>
                  <a:pt x="10712973" y="56080"/>
                  <a:pt x="10699457" y="78430"/>
                  <a:pt x="10675953" y="68623"/>
                </a:cubicBezTo>
                <a:cubicBezTo>
                  <a:pt x="10685972" y="89202"/>
                  <a:pt x="10641629" y="69781"/>
                  <a:pt x="10637091" y="90361"/>
                </a:cubicBezTo>
                <a:cubicBezTo>
                  <a:pt x="10635214" y="107005"/>
                  <a:pt x="10621323" y="104993"/>
                  <a:pt x="10610971" y="110764"/>
                </a:cubicBezTo>
                <a:cubicBezTo>
                  <a:pt x="10603980" y="127568"/>
                  <a:pt x="10551417" y="141180"/>
                  <a:pt x="10532872" y="138028"/>
                </a:cubicBezTo>
                <a:cubicBezTo>
                  <a:pt x="10480300" y="119072"/>
                  <a:pt x="10440532" y="186296"/>
                  <a:pt x="10398558" y="172911"/>
                </a:cubicBezTo>
                <a:cubicBezTo>
                  <a:pt x="10387708" y="174114"/>
                  <a:pt x="10378792" y="177646"/>
                  <a:pt x="10371128" y="182609"/>
                </a:cubicBezTo>
                <a:lnTo>
                  <a:pt x="10352178" y="199976"/>
                </a:lnTo>
                <a:lnTo>
                  <a:pt x="10351815" y="211879"/>
                </a:lnTo>
                <a:lnTo>
                  <a:pt x="10337471" y="218661"/>
                </a:lnTo>
                <a:lnTo>
                  <a:pt x="10334625" y="222351"/>
                </a:lnTo>
                <a:cubicBezTo>
                  <a:pt x="10321108" y="225227"/>
                  <a:pt x="10278615" y="228401"/>
                  <a:pt x="10256365" y="235917"/>
                </a:cubicBezTo>
                <a:cubicBezTo>
                  <a:pt x="10218136" y="258033"/>
                  <a:pt x="10224552" y="209685"/>
                  <a:pt x="10201127" y="267448"/>
                </a:cubicBezTo>
                <a:cubicBezTo>
                  <a:pt x="10121320" y="273476"/>
                  <a:pt x="10040763" y="345580"/>
                  <a:pt x="9961218" y="326720"/>
                </a:cubicBezTo>
                <a:cubicBezTo>
                  <a:pt x="9980173" y="341621"/>
                  <a:pt x="9883038" y="318484"/>
                  <a:pt x="9859715" y="355698"/>
                </a:cubicBezTo>
                <a:cubicBezTo>
                  <a:pt x="9812822" y="367758"/>
                  <a:pt x="9752089" y="383830"/>
                  <a:pt x="9679867" y="399081"/>
                </a:cubicBezTo>
                <a:cubicBezTo>
                  <a:pt x="9618357" y="415668"/>
                  <a:pt x="9525492" y="446315"/>
                  <a:pt x="9490654" y="455225"/>
                </a:cubicBezTo>
                <a:lnTo>
                  <a:pt x="9470837" y="452539"/>
                </a:lnTo>
                <a:lnTo>
                  <a:pt x="9469082" y="454891"/>
                </a:lnTo>
                <a:cubicBezTo>
                  <a:pt x="9460057" y="461184"/>
                  <a:pt x="9453495" y="461729"/>
                  <a:pt x="9448038" y="459733"/>
                </a:cubicBezTo>
                <a:lnTo>
                  <a:pt x="9396821" y="455795"/>
                </a:lnTo>
                <a:lnTo>
                  <a:pt x="9392197" y="459796"/>
                </a:lnTo>
                <a:lnTo>
                  <a:pt x="9347994" y="464462"/>
                </a:lnTo>
                <a:cubicBezTo>
                  <a:pt x="9347959" y="465155"/>
                  <a:pt x="9347925" y="465846"/>
                  <a:pt x="9347889" y="466539"/>
                </a:cubicBezTo>
                <a:cubicBezTo>
                  <a:pt x="9346648" y="471307"/>
                  <a:pt x="9343831" y="475025"/>
                  <a:pt x="9337639" y="476654"/>
                </a:cubicBezTo>
                <a:cubicBezTo>
                  <a:pt x="9354547" y="503661"/>
                  <a:pt x="9307720" y="510631"/>
                  <a:pt x="9287964" y="513052"/>
                </a:cubicBezTo>
                <a:cubicBezTo>
                  <a:pt x="9269905" y="526173"/>
                  <a:pt x="9245386" y="544358"/>
                  <a:pt x="9229283" y="555377"/>
                </a:cubicBezTo>
                <a:lnTo>
                  <a:pt x="9220274" y="557502"/>
                </a:lnTo>
                <a:cubicBezTo>
                  <a:pt x="9220250" y="557668"/>
                  <a:pt x="9220226" y="557835"/>
                  <a:pt x="9220202" y="558001"/>
                </a:cubicBezTo>
                <a:cubicBezTo>
                  <a:pt x="9218468" y="559434"/>
                  <a:pt x="9215591" y="560497"/>
                  <a:pt x="9210908" y="561147"/>
                </a:cubicBezTo>
                <a:lnTo>
                  <a:pt x="9186374" y="565502"/>
                </a:lnTo>
                <a:lnTo>
                  <a:pt x="9181058" y="569943"/>
                </a:lnTo>
                <a:lnTo>
                  <a:pt x="9167549" y="584727"/>
                </a:lnTo>
                <a:lnTo>
                  <a:pt x="9149110" y="598906"/>
                </a:lnTo>
                <a:cubicBezTo>
                  <a:pt x="9133575" y="594395"/>
                  <a:pt x="9087390" y="636567"/>
                  <a:pt x="9078556" y="644039"/>
                </a:cubicBezTo>
                <a:lnTo>
                  <a:pt x="8996399" y="690055"/>
                </a:lnTo>
                <a:cubicBezTo>
                  <a:pt x="8913147" y="777045"/>
                  <a:pt x="8867993" y="772591"/>
                  <a:pt x="8803791" y="813860"/>
                </a:cubicBezTo>
                <a:cubicBezTo>
                  <a:pt x="8745270" y="819906"/>
                  <a:pt x="8690049" y="823612"/>
                  <a:pt x="8636202" y="848463"/>
                </a:cubicBezTo>
                <a:cubicBezTo>
                  <a:pt x="8594799" y="860014"/>
                  <a:pt x="8568613" y="864779"/>
                  <a:pt x="8555372" y="883171"/>
                </a:cubicBezTo>
                <a:lnTo>
                  <a:pt x="8507229" y="901665"/>
                </a:lnTo>
                <a:lnTo>
                  <a:pt x="8428473" y="927985"/>
                </a:lnTo>
                <a:cubicBezTo>
                  <a:pt x="8428287" y="929817"/>
                  <a:pt x="8428100" y="931648"/>
                  <a:pt x="8427914" y="933480"/>
                </a:cubicBezTo>
                <a:lnTo>
                  <a:pt x="8420327" y="941984"/>
                </a:lnTo>
                <a:lnTo>
                  <a:pt x="8394729" y="948347"/>
                </a:lnTo>
                <a:lnTo>
                  <a:pt x="8380548" y="987916"/>
                </a:lnTo>
                <a:lnTo>
                  <a:pt x="8375330" y="965444"/>
                </a:lnTo>
                <a:cubicBezTo>
                  <a:pt x="8372375" y="964202"/>
                  <a:pt x="8344433" y="977378"/>
                  <a:pt x="8340796" y="980522"/>
                </a:cubicBezTo>
                <a:cubicBezTo>
                  <a:pt x="8328292" y="982128"/>
                  <a:pt x="8319237" y="991089"/>
                  <a:pt x="8304438" y="996739"/>
                </a:cubicBezTo>
                <a:cubicBezTo>
                  <a:pt x="8297193" y="1005683"/>
                  <a:pt x="8289328" y="1014568"/>
                  <a:pt x="8280929" y="1023089"/>
                </a:cubicBezTo>
                <a:lnTo>
                  <a:pt x="8275760" y="1027772"/>
                </a:lnTo>
                <a:lnTo>
                  <a:pt x="8275478" y="1027605"/>
                </a:lnTo>
                <a:cubicBezTo>
                  <a:pt x="8273970" y="1028076"/>
                  <a:pt x="8251461" y="1029408"/>
                  <a:pt x="8249003" y="1032033"/>
                </a:cubicBezTo>
                <a:lnTo>
                  <a:pt x="8203836" y="1037347"/>
                </a:lnTo>
                <a:cubicBezTo>
                  <a:pt x="8172789" y="1049890"/>
                  <a:pt x="8148166" y="1034625"/>
                  <a:pt x="8122936" y="1063113"/>
                </a:cubicBezTo>
                <a:cubicBezTo>
                  <a:pt x="8093850" y="1074757"/>
                  <a:pt x="8066781" y="1075350"/>
                  <a:pt x="8043658" y="1092746"/>
                </a:cubicBezTo>
                <a:cubicBezTo>
                  <a:pt x="8032157" y="1089174"/>
                  <a:pt x="8022145" y="1089998"/>
                  <a:pt x="8015351" y="1105478"/>
                </a:cubicBezTo>
                <a:cubicBezTo>
                  <a:pt x="7987544" y="1113006"/>
                  <a:pt x="7977708" y="1099152"/>
                  <a:pt x="7963145" y="1119346"/>
                </a:cubicBezTo>
                <a:cubicBezTo>
                  <a:pt x="7942622" y="1098880"/>
                  <a:pt x="7943760" y="1109516"/>
                  <a:pt x="7938145" y="1120225"/>
                </a:cubicBezTo>
                <a:lnTo>
                  <a:pt x="7937238" y="1121204"/>
                </a:lnTo>
                <a:lnTo>
                  <a:pt x="7934398" y="1118240"/>
                </a:lnTo>
                <a:lnTo>
                  <a:pt x="7918248" y="1124371"/>
                </a:lnTo>
                <a:lnTo>
                  <a:pt x="7914119" y="1127653"/>
                </a:lnTo>
                <a:cubicBezTo>
                  <a:pt x="7911201" y="1129547"/>
                  <a:pt x="7909169" y="1130331"/>
                  <a:pt x="7907658" y="1130350"/>
                </a:cubicBezTo>
                <a:lnTo>
                  <a:pt x="7907434" y="1130103"/>
                </a:lnTo>
                <a:lnTo>
                  <a:pt x="7901508" y="1133245"/>
                </a:lnTo>
                <a:cubicBezTo>
                  <a:pt x="7891644" y="1139271"/>
                  <a:pt x="7882185" y="1145815"/>
                  <a:pt x="7873287" y="1152609"/>
                </a:cubicBezTo>
                <a:cubicBezTo>
                  <a:pt x="7864672" y="1141906"/>
                  <a:pt x="7845199" y="1159242"/>
                  <a:pt x="7834833" y="1153868"/>
                </a:cubicBezTo>
                <a:lnTo>
                  <a:pt x="7828661" y="1139994"/>
                </a:lnTo>
                <a:lnTo>
                  <a:pt x="7823966" y="1143178"/>
                </a:lnTo>
                <a:lnTo>
                  <a:pt x="7815078" y="1151776"/>
                </a:lnTo>
                <a:cubicBezTo>
                  <a:pt x="7813692" y="1152943"/>
                  <a:pt x="7812687" y="1153116"/>
                  <a:pt x="7812026" y="1151522"/>
                </a:cubicBezTo>
                <a:cubicBezTo>
                  <a:pt x="7806555" y="1153054"/>
                  <a:pt x="7788673" y="1159989"/>
                  <a:pt x="7782249" y="1160970"/>
                </a:cubicBezTo>
                <a:lnTo>
                  <a:pt x="7773476" y="1157414"/>
                </a:lnTo>
                <a:lnTo>
                  <a:pt x="7769600" y="1157365"/>
                </a:lnTo>
                <a:lnTo>
                  <a:pt x="7752631" y="1172815"/>
                </a:lnTo>
                <a:lnTo>
                  <a:pt x="7739392" y="1192062"/>
                </a:lnTo>
                <a:lnTo>
                  <a:pt x="7677677" y="1216394"/>
                </a:lnTo>
                <a:lnTo>
                  <a:pt x="7586920" y="1261888"/>
                </a:lnTo>
                <a:cubicBezTo>
                  <a:pt x="7556723" y="1298911"/>
                  <a:pt x="7489187" y="1284518"/>
                  <a:pt x="7486100" y="1292563"/>
                </a:cubicBezTo>
                <a:cubicBezTo>
                  <a:pt x="7454875" y="1308356"/>
                  <a:pt x="7453335" y="1326361"/>
                  <a:pt x="7411323" y="1340732"/>
                </a:cubicBezTo>
                <a:cubicBezTo>
                  <a:pt x="7372519" y="1390006"/>
                  <a:pt x="7288617" y="1403664"/>
                  <a:pt x="7240698" y="1438832"/>
                </a:cubicBezTo>
                <a:cubicBezTo>
                  <a:pt x="7206467" y="1417136"/>
                  <a:pt x="7227555" y="1441678"/>
                  <a:pt x="7197675" y="1447530"/>
                </a:cubicBezTo>
                <a:cubicBezTo>
                  <a:pt x="7211601" y="1474927"/>
                  <a:pt x="7159483" y="1444981"/>
                  <a:pt x="7164788" y="1480293"/>
                </a:cubicBezTo>
                <a:cubicBezTo>
                  <a:pt x="7159184" y="1480240"/>
                  <a:pt x="7153584" y="1479075"/>
                  <a:pt x="7147929" y="1477641"/>
                </a:cubicBezTo>
                <a:lnTo>
                  <a:pt x="7144965" y="1476908"/>
                </a:lnTo>
                <a:lnTo>
                  <a:pt x="7134299" y="1479969"/>
                </a:lnTo>
                <a:lnTo>
                  <a:pt x="7129809" y="1473339"/>
                </a:lnTo>
                <a:lnTo>
                  <a:pt x="7112688" y="1472575"/>
                </a:lnTo>
                <a:cubicBezTo>
                  <a:pt x="7106506" y="1473449"/>
                  <a:pt x="7100123" y="1475741"/>
                  <a:pt x="7093470" y="1480300"/>
                </a:cubicBezTo>
                <a:cubicBezTo>
                  <a:pt x="7079039" y="1501274"/>
                  <a:pt x="7048991" y="1495718"/>
                  <a:pt x="7025034" y="1506934"/>
                </a:cubicBezTo>
                <a:lnTo>
                  <a:pt x="7014783" y="1515868"/>
                </a:lnTo>
                <a:lnTo>
                  <a:pt x="6979706" y="1523511"/>
                </a:lnTo>
                <a:lnTo>
                  <a:pt x="6977890" y="1525793"/>
                </a:lnTo>
                <a:cubicBezTo>
                  <a:pt x="6971996" y="1527914"/>
                  <a:pt x="6959488" y="1529941"/>
                  <a:pt x="6944339" y="1536237"/>
                </a:cubicBezTo>
                <a:lnTo>
                  <a:pt x="6886996" y="1563569"/>
                </a:lnTo>
                <a:lnTo>
                  <a:pt x="6874510" y="1558469"/>
                </a:lnTo>
                <a:lnTo>
                  <a:pt x="6871943" y="1554651"/>
                </a:lnTo>
                <a:lnTo>
                  <a:pt x="6856174" y="1562024"/>
                </a:lnTo>
                <a:lnTo>
                  <a:pt x="6842321" y="1560554"/>
                </a:lnTo>
                <a:lnTo>
                  <a:pt x="6832713" y="1569357"/>
                </a:lnTo>
                <a:lnTo>
                  <a:pt x="6816351" y="1571495"/>
                </a:lnTo>
                <a:cubicBezTo>
                  <a:pt x="6810216" y="1571510"/>
                  <a:pt x="6803310" y="1571324"/>
                  <a:pt x="6795800" y="1572010"/>
                </a:cubicBezTo>
                <a:lnTo>
                  <a:pt x="6777546" y="1568661"/>
                </a:lnTo>
                <a:lnTo>
                  <a:pt x="6751528" y="1574143"/>
                </a:lnTo>
                <a:cubicBezTo>
                  <a:pt x="6731455" y="1578562"/>
                  <a:pt x="6712054" y="1582098"/>
                  <a:pt x="6691966" y="1582255"/>
                </a:cubicBezTo>
                <a:cubicBezTo>
                  <a:pt x="6677921" y="1590738"/>
                  <a:pt x="6663787" y="1595441"/>
                  <a:pt x="6646941" y="1588471"/>
                </a:cubicBezTo>
                <a:cubicBezTo>
                  <a:pt x="6605135" y="1597971"/>
                  <a:pt x="6598373" y="1612583"/>
                  <a:pt x="6568576" y="1606488"/>
                </a:cubicBezTo>
                <a:cubicBezTo>
                  <a:pt x="6562510" y="1614734"/>
                  <a:pt x="6558067" y="1619360"/>
                  <a:pt x="6554358" y="1621701"/>
                </a:cubicBezTo>
                <a:cubicBezTo>
                  <a:pt x="6543227" y="1628727"/>
                  <a:pt x="6538724" y="1615196"/>
                  <a:pt x="6516968" y="1617195"/>
                </a:cubicBezTo>
                <a:cubicBezTo>
                  <a:pt x="6493173" y="1617368"/>
                  <a:pt x="6528193" y="1598652"/>
                  <a:pt x="6506479" y="1602227"/>
                </a:cubicBezTo>
                <a:cubicBezTo>
                  <a:pt x="6486674" y="1613929"/>
                  <a:pt x="6478484" y="1593997"/>
                  <a:pt x="6458436" y="1607332"/>
                </a:cubicBezTo>
                <a:cubicBezTo>
                  <a:pt x="6471168" y="1620800"/>
                  <a:pt x="6410323" y="1615478"/>
                  <a:pt x="6414786" y="1628815"/>
                </a:cubicBezTo>
                <a:cubicBezTo>
                  <a:pt x="6385942" y="1615041"/>
                  <a:pt x="6386569" y="1640238"/>
                  <a:pt x="6357085" y="1640846"/>
                </a:cubicBezTo>
                <a:cubicBezTo>
                  <a:pt x="6341163" y="1636809"/>
                  <a:pt x="6331497" y="1637754"/>
                  <a:pt x="6322636" y="1648213"/>
                </a:cubicBezTo>
                <a:cubicBezTo>
                  <a:pt x="6248448" y="1627802"/>
                  <a:pt x="6286748" y="1654976"/>
                  <a:pt x="6226172" y="1654676"/>
                </a:cubicBezTo>
                <a:lnTo>
                  <a:pt x="6221217" y="1654506"/>
                </a:lnTo>
                <a:lnTo>
                  <a:pt x="6204956" y="1664280"/>
                </a:lnTo>
                <a:cubicBezTo>
                  <a:pt x="6204728" y="1665114"/>
                  <a:pt x="6204498" y="1665947"/>
                  <a:pt x="6204270" y="1666782"/>
                </a:cubicBezTo>
                <a:lnTo>
                  <a:pt x="6143810" y="1661963"/>
                </a:lnTo>
                <a:lnTo>
                  <a:pt x="6136560" y="1665728"/>
                </a:lnTo>
                <a:lnTo>
                  <a:pt x="6096155" y="1656951"/>
                </a:lnTo>
                <a:lnTo>
                  <a:pt x="6075812" y="1655422"/>
                </a:lnTo>
                <a:lnTo>
                  <a:pt x="6039495" y="1649680"/>
                </a:lnTo>
                <a:lnTo>
                  <a:pt x="6036523" y="1652121"/>
                </a:lnTo>
                <a:lnTo>
                  <a:pt x="6029328" y="1649904"/>
                </a:lnTo>
                <a:lnTo>
                  <a:pt x="6024075" y="1652779"/>
                </a:lnTo>
                <a:lnTo>
                  <a:pt x="6018085" y="1652030"/>
                </a:lnTo>
                <a:cubicBezTo>
                  <a:pt x="6006658" y="1653831"/>
                  <a:pt x="5968194" y="1662035"/>
                  <a:pt x="5955513" y="1663584"/>
                </a:cubicBezTo>
                <a:lnTo>
                  <a:pt x="5941996" y="1661326"/>
                </a:lnTo>
                <a:lnTo>
                  <a:pt x="5931789" y="1669915"/>
                </a:lnTo>
                <a:lnTo>
                  <a:pt x="5888686" y="1672175"/>
                </a:lnTo>
                <a:lnTo>
                  <a:pt x="5873794" y="1665454"/>
                </a:lnTo>
                <a:lnTo>
                  <a:pt x="5860022" y="1660635"/>
                </a:lnTo>
                <a:lnTo>
                  <a:pt x="5858237" y="1660649"/>
                </a:lnTo>
                <a:lnTo>
                  <a:pt x="5840319" y="1660798"/>
                </a:lnTo>
                <a:lnTo>
                  <a:pt x="5806984" y="1661075"/>
                </a:lnTo>
                <a:cubicBezTo>
                  <a:pt x="5785708" y="1661533"/>
                  <a:pt x="5764126" y="1662974"/>
                  <a:pt x="5742351" y="1667489"/>
                </a:cubicBezTo>
                <a:cubicBezTo>
                  <a:pt x="5659069" y="1645168"/>
                  <a:pt x="5615134" y="1706361"/>
                  <a:pt x="5521171" y="1671626"/>
                </a:cubicBezTo>
                <a:cubicBezTo>
                  <a:pt x="5491803" y="1671296"/>
                  <a:pt x="5498089" y="1662666"/>
                  <a:pt x="5457384" y="1683952"/>
                </a:cubicBezTo>
                <a:cubicBezTo>
                  <a:pt x="5356959" y="1699287"/>
                  <a:pt x="5078905" y="1774579"/>
                  <a:pt x="4950070" y="1748401"/>
                </a:cubicBezTo>
                <a:cubicBezTo>
                  <a:pt x="4918276" y="1752255"/>
                  <a:pt x="4891043" y="1756936"/>
                  <a:pt x="4872172" y="1757222"/>
                </a:cubicBezTo>
                <a:lnTo>
                  <a:pt x="4809524" y="1761033"/>
                </a:lnTo>
                <a:cubicBezTo>
                  <a:pt x="4791324" y="1772975"/>
                  <a:pt x="4777258" y="1754591"/>
                  <a:pt x="4759058" y="1766533"/>
                </a:cubicBezTo>
                <a:cubicBezTo>
                  <a:pt x="4747481" y="1770744"/>
                  <a:pt x="4734604" y="1772921"/>
                  <a:pt x="4719749" y="1771811"/>
                </a:cubicBezTo>
                <a:cubicBezTo>
                  <a:pt x="4671168" y="1780243"/>
                  <a:pt x="4634134" y="1775931"/>
                  <a:pt x="4568686" y="1786141"/>
                </a:cubicBezTo>
                <a:cubicBezTo>
                  <a:pt x="4544667" y="1777910"/>
                  <a:pt x="4432547" y="1778168"/>
                  <a:pt x="4418751" y="1796932"/>
                </a:cubicBezTo>
                <a:cubicBezTo>
                  <a:pt x="4403360" y="1801488"/>
                  <a:pt x="4385278" y="1795746"/>
                  <a:pt x="4378377" y="1815528"/>
                </a:cubicBezTo>
                <a:cubicBezTo>
                  <a:pt x="4366870" y="1839461"/>
                  <a:pt x="4337372" y="1814003"/>
                  <a:pt x="4320575" y="1832722"/>
                </a:cubicBezTo>
                <a:cubicBezTo>
                  <a:pt x="4277898" y="1857053"/>
                  <a:pt x="4243945" y="1846759"/>
                  <a:pt x="4211935" y="1860177"/>
                </a:cubicBezTo>
                <a:cubicBezTo>
                  <a:pt x="4181519" y="1859584"/>
                  <a:pt x="4171342" y="1859762"/>
                  <a:pt x="4101228" y="1868717"/>
                </a:cubicBezTo>
                <a:cubicBezTo>
                  <a:pt x="4080159" y="1876188"/>
                  <a:pt x="4039427" y="1877381"/>
                  <a:pt x="3973223" y="1881015"/>
                </a:cubicBezTo>
                <a:cubicBezTo>
                  <a:pt x="3971330" y="1884974"/>
                  <a:pt x="3952843" y="1879225"/>
                  <a:pt x="3900992" y="1880603"/>
                </a:cubicBezTo>
                <a:cubicBezTo>
                  <a:pt x="3849141" y="1881981"/>
                  <a:pt x="3740060" y="1895686"/>
                  <a:pt x="3662119" y="1889285"/>
                </a:cubicBezTo>
                <a:cubicBezTo>
                  <a:pt x="3565155" y="1881322"/>
                  <a:pt x="3613412" y="1915150"/>
                  <a:pt x="3496919" y="1873180"/>
                </a:cubicBezTo>
                <a:cubicBezTo>
                  <a:pt x="3488062" y="1895719"/>
                  <a:pt x="3474293" y="1876288"/>
                  <a:pt x="3449433" y="1889681"/>
                </a:cubicBezTo>
                <a:cubicBezTo>
                  <a:pt x="3406553" y="1891629"/>
                  <a:pt x="3413217" y="1897797"/>
                  <a:pt x="3369766" y="1916653"/>
                </a:cubicBezTo>
                <a:cubicBezTo>
                  <a:pt x="3338805" y="1929531"/>
                  <a:pt x="3289487" y="1928617"/>
                  <a:pt x="3269672" y="1938036"/>
                </a:cubicBezTo>
                <a:lnTo>
                  <a:pt x="3224897" y="1943733"/>
                </a:lnTo>
                <a:cubicBezTo>
                  <a:pt x="3188693" y="1949271"/>
                  <a:pt x="3178540" y="1909145"/>
                  <a:pt x="3161463" y="1946591"/>
                </a:cubicBezTo>
                <a:lnTo>
                  <a:pt x="3112044" y="1935614"/>
                </a:lnTo>
                <a:lnTo>
                  <a:pt x="3069716" y="1930463"/>
                </a:lnTo>
                <a:cubicBezTo>
                  <a:pt x="3049937" y="1924285"/>
                  <a:pt x="3047816" y="1925644"/>
                  <a:pt x="3005773" y="1915878"/>
                </a:cubicBezTo>
                <a:cubicBezTo>
                  <a:pt x="2978838" y="1921092"/>
                  <a:pt x="2967972" y="1927319"/>
                  <a:pt x="2897201" y="1926772"/>
                </a:cubicBezTo>
                <a:lnTo>
                  <a:pt x="2783891" y="1931749"/>
                </a:lnTo>
                <a:cubicBezTo>
                  <a:pt x="2753098" y="1932794"/>
                  <a:pt x="2731621" y="1915151"/>
                  <a:pt x="2712447" y="1933044"/>
                </a:cubicBezTo>
                <a:cubicBezTo>
                  <a:pt x="2621923" y="1990472"/>
                  <a:pt x="2637976" y="1949546"/>
                  <a:pt x="2560151" y="1963609"/>
                </a:cubicBezTo>
                <a:cubicBezTo>
                  <a:pt x="2472084" y="1973456"/>
                  <a:pt x="2423631" y="1962133"/>
                  <a:pt x="2367221" y="1971884"/>
                </a:cubicBezTo>
                <a:cubicBezTo>
                  <a:pt x="2355331" y="1950582"/>
                  <a:pt x="2295649" y="1950006"/>
                  <a:pt x="2272130" y="1961162"/>
                </a:cubicBezTo>
                <a:cubicBezTo>
                  <a:pt x="2229336" y="1964326"/>
                  <a:pt x="2232627" y="1943953"/>
                  <a:pt x="2189404" y="1978172"/>
                </a:cubicBezTo>
                <a:cubicBezTo>
                  <a:pt x="2153824" y="1968017"/>
                  <a:pt x="2114605" y="1969166"/>
                  <a:pt x="2077704" y="1965002"/>
                </a:cubicBezTo>
                <a:cubicBezTo>
                  <a:pt x="2053064" y="1962036"/>
                  <a:pt x="2051584" y="1971011"/>
                  <a:pt x="2033299" y="1969042"/>
                </a:cubicBezTo>
                <a:cubicBezTo>
                  <a:pt x="2015014" y="1967073"/>
                  <a:pt x="1998956" y="1958903"/>
                  <a:pt x="1967996" y="1953187"/>
                </a:cubicBezTo>
                <a:cubicBezTo>
                  <a:pt x="1924117" y="1970917"/>
                  <a:pt x="1915668" y="1940297"/>
                  <a:pt x="1855805" y="1926082"/>
                </a:cubicBezTo>
                <a:cubicBezTo>
                  <a:pt x="1830663" y="1943732"/>
                  <a:pt x="1810564" y="1935694"/>
                  <a:pt x="1790957" y="1919460"/>
                </a:cubicBezTo>
                <a:cubicBezTo>
                  <a:pt x="1732588" y="1924884"/>
                  <a:pt x="1679506" y="1900619"/>
                  <a:pt x="1613978" y="1891581"/>
                </a:cubicBezTo>
                <a:cubicBezTo>
                  <a:pt x="1542961" y="1912227"/>
                  <a:pt x="1506863" y="1865666"/>
                  <a:pt x="1436831" y="1856201"/>
                </a:cubicBezTo>
                <a:cubicBezTo>
                  <a:pt x="1409149" y="1862955"/>
                  <a:pt x="1416370" y="1829853"/>
                  <a:pt x="1357365" y="1832140"/>
                </a:cubicBezTo>
                <a:cubicBezTo>
                  <a:pt x="1285880" y="1811785"/>
                  <a:pt x="1273193" y="1786872"/>
                  <a:pt x="1232341" y="1785942"/>
                </a:cubicBezTo>
                <a:cubicBezTo>
                  <a:pt x="1223903" y="1792798"/>
                  <a:pt x="1160576" y="1793911"/>
                  <a:pt x="1162595" y="1784330"/>
                </a:cubicBezTo>
                <a:cubicBezTo>
                  <a:pt x="1153167" y="1787110"/>
                  <a:pt x="1122206" y="1805077"/>
                  <a:pt x="1120257" y="1789615"/>
                </a:cubicBezTo>
                <a:cubicBezTo>
                  <a:pt x="1073149" y="1786750"/>
                  <a:pt x="1034361" y="1768718"/>
                  <a:pt x="991903" y="1786741"/>
                </a:cubicBezTo>
                <a:cubicBezTo>
                  <a:pt x="966383" y="1781126"/>
                  <a:pt x="949501" y="1800915"/>
                  <a:pt x="883960" y="1809389"/>
                </a:cubicBezTo>
                <a:cubicBezTo>
                  <a:pt x="836064" y="1808194"/>
                  <a:pt x="826980" y="1826610"/>
                  <a:pt x="766531" y="1805053"/>
                </a:cubicBezTo>
                <a:cubicBezTo>
                  <a:pt x="732778" y="1801141"/>
                  <a:pt x="694055" y="1787044"/>
                  <a:pt x="669779" y="1800537"/>
                </a:cubicBezTo>
                <a:cubicBezTo>
                  <a:pt x="645252" y="1794709"/>
                  <a:pt x="563495" y="1813232"/>
                  <a:pt x="523898" y="1811085"/>
                </a:cubicBezTo>
                <a:cubicBezTo>
                  <a:pt x="457555" y="1798530"/>
                  <a:pt x="395227" y="1824052"/>
                  <a:pt x="360251" y="1830735"/>
                </a:cubicBezTo>
                <a:cubicBezTo>
                  <a:pt x="313564" y="1825583"/>
                  <a:pt x="298281" y="1811622"/>
                  <a:pt x="255207" y="1818275"/>
                </a:cubicBezTo>
                <a:cubicBezTo>
                  <a:pt x="206572" y="1839769"/>
                  <a:pt x="160277" y="1836800"/>
                  <a:pt x="101803" y="1870647"/>
                </a:cubicBezTo>
                <a:cubicBezTo>
                  <a:pt x="85849" y="1910002"/>
                  <a:pt x="27997" y="1845258"/>
                  <a:pt x="25397" y="1888443"/>
                </a:cubicBezTo>
                <a:cubicBezTo>
                  <a:pt x="19096" y="1881154"/>
                  <a:pt x="11260" y="1878398"/>
                  <a:pt x="2370" y="1878311"/>
                </a:cubicBezTo>
                <a:lnTo>
                  <a:pt x="0" y="1878785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6FBCC9-0191-4346-6750-0C4D04B958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4" y="609597"/>
            <a:ext cx="9392421" cy="1330841"/>
          </a:xfrm>
        </p:spPr>
        <p:txBody>
          <a:bodyPr>
            <a:normAutofit/>
          </a:bodyPr>
          <a:lstStyle/>
          <a:p>
            <a:r>
              <a:rPr lang="en-IE" dirty="0"/>
              <a:t>Example Use Case1: ABS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75BD3F-5C25-07EE-F768-88B456CCE6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7034" y="2198362"/>
            <a:ext cx="4958966" cy="3917773"/>
          </a:xfrm>
        </p:spPr>
        <p:txBody>
          <a:bodyPr>
            <a:normAutofit/>
          </a:bodyPr>
          <a:lstStyle/>
          <a:p>
            <a:r>
              <a:rPr lang="en-IE" sz="1400" b="1"/>
              <a:t>Anti-lock Braking System (ABS)</a:t>
            </a:r>
          </a:p>
          <a:p>
            <a:pPr lvl="1"/>
            <a:r>
              <a:rPr lang="en-GB" sz="1400" b="0" i="0">
                <a:effectLst/>
                <a:latin typeface="Söhne"/>
              </a:rPr>
              <a:t>ABS is a safety anti-skid braking system that prevents the wheels from “locking up” during braking, which helps the driver maintain control.</a:t>
            </a:r>
          </a:p>
          <a:p>
            <a:r>
              <a:rPr lang="en-GB" sz="1400" b="1">
                <a:latin typeface="Söhne"/>
              </a:rPr>
              <a:t>How it works:</a:t>
            </a:r>
          </a:p>
          <a:p>
            <a:pPr lvl="1"/>
            <a:r>
              <a:rPr lang="en-GB" sz="1400"/>
              <a:t>Wheel Speed Sensors constantly measure the speed of each wheel and send this data to the ABS controller.</a:t>
            </a:r>
          </a:p>
          <a:p>
            <a:pPr lvl="1"/>
            <a:r>
              <a:rPr lang="en-GB" sz="1400"/>
              <a:t>ABS Controller processes the wheel speed data and determines if a wheel is about to lock up.</a:t>
            </a:r>
          </a:p>
          <a:p>
            <a:pPr lvl="1"/>
            <a:r>
              <a:rPr lang="en-GB" sz="1400" b="0" i="0">
                <a:effectLst/>
                <a:latin typeface="Söhne"/>
              </a:rPr>
              <a:t>If the </a:t>
            </a:r>
            <a:r>
              <a:rPr lang="en-GB" sz="1400"/>
              <a:t>ABS Controller</a:t>
            </a:r>
            <a:r>
              <a:rPr lang="en-GB" sz="1400" b="0" i="0">
                <a:effectLst/>
                <a:latin typeface="Söhne"/>
              </a:rPr>
              <a:t> detects a wheel is about to lock, it decreases the pressure to the brake until the wheel starts moving again. </a:t>
            </a:r>
          </a:p>
          <a:p>
            <a:r>
              <a:rPr lang="en-GB" sz="1400" b="1" i="0">
                <a:effectLst/>
                <a:latin typeface="Söhne"/>
              </a:rPr>
              <a:t>Safety Critical System: Has to Work Always, Has to be Reliable, Has to be Fast, Can’t be waiting around for processor timeslot</a:t>
            </a:r>
          </a:p>
          <a:p>
            <a:pPr lvl="1"/>
            <a:endParaRPr lang="en-IE" sz="1400"/>
          </a:p>
        </p:txBody>
      </p:sp>
      <p:pic>
        <p:nvPicPr>
          <p:cNvPr id="5" name="Picture 4" descr="A diagram of a car accident&#10;&#10;Description automatically generated">
            <a:extLst>
              <a:ext uri="{FF2B5EF4-FFF2-40B4-BE49-F238E27FC236}">
                <a16:creationId xmlns:a16="http://schemas.microsoft.com/office/drawing/2014/main" id="{8E5DA6C0-1FB2-35A7-52FF-72B730D94A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719367" y="2464708"/>
            <a:ext cx="4788505" cy="3196327"/>
          </a:xfrm>
          <a:prstGeom prst="rect">
            <a:avLst/>
          </a:prstGeom>
        </p:spPr>
      </p:pic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0D773F-7A7D-4DBB-9DEA-86BB8B8F4B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381624" y="6209414"/>
            <a:ext cx="6810375" cy="648586"/>
          </a:xfrm>
          <a:custGeom>
            <a:avLst/>
            <a:gdLst>
              <a:gd name="connsiteX0" fmla="*/ 0 w 10753706"/>
              <a:gd name="connsiteY0" fmla="*/ 0 h 1027260"/>
              <a:gd name="connsiteX1" fmla="*/ 10753706 w 10753706"/>
              <a:gd name="connsiteY1" fmla="*/ 0 h 1027260"/>
              <a:gd name="connsiteX2" fmla="*/ 10748809 w 10753706"/>
              <a:gd name="connsiteY2" fmla="*/ 2522 h 1027260"/>
              <a:gd name="connsiteX3" fmla="*/ 10725330 w 10753706"/>
              <a:gd name="connsiteY3" fmla="*/ 11977 h 1027260"/>
              <a:gd name="connsiteX4" fmla="*/ 10615423 w 10753706"/>
              <a:gd name="connsiteY4" fmla="*/ 52967 h 1027260"/>
              <a:gd name="connsiteX5" fmla="*/ 10533936 w 10753706"/>
              <a:gd name="connsiteY5" fmla="*/ 53095 h 1027260"/>
              <a:gd name="connsiteX6" fmla="*/ 10466876 w 10753706"/>
              <a:gd name="connsiteY6" fmla="*/ 45180 h 1027260"/>
              <a:gd name="connsiteX7" fmla="*/ 10355090 w 10753706"/>
              <a:gd name="connsiteY7" fmla="*/ 89741 h 1027260"/>
              <a:gd name="connsiteX8" fmla="*/ 10087145 w 10753706"/>
              <a:gd name="connsiteY8" fmla="*/ 66115 h 1027260"/>
              <a:gd name="connsiteX9" fmla="*/ 10015902 w 10753706"/>
              <a:gd name="connsiteY9" fmla="*/ 76178 h 1027260"/>
              <a:gd name="connsiteX10" fmla="*/ 9806005 w 10753706"/>
              <a:gd name="connsiteY10" fmla="*/ 102435 h 1027260"/>
              <a:gd name="connsiteX11" fmla="*/ 9602583 w 10753706"/>
              <a:gd name="connsiteY11" fmla="*/ 179170 h 1027260"/>
              <a:gd name="connsiteX12" fmla="*/ 9469719 w 10753706"/>
              <a:gd name="connsiteY12" fmla="*/ 174721 h 1027260"/>
              <a:gd name="connsiteX13" fmla="*/ 9408692 w 10753706"/>
              <a:gd name="connsiteY13" fmla="*/ 189513 h 1027260"/>
              <a:gd name="connsiteX14" fmla="*/ 9364151 w 10753706"/>
              <a:gd name="connsiteY14" fmla="*/ 194072 h 1027260"/>
              <a:gd name="connsiteX15" fmla="*/ 9337751 w 10753706"/>
              <a:gd name="connsiteY15" fmla="*/ 197579 h 1027260"/>
              <a:gd name="connsiteX16" fmla="*/ 9297166 w 10753706"/>
              <a:gd name="connsiteY16" fmla="*/ 216558 h 1027260"/>
              <a:gd name="connsiteX17" fmla="*/ 9123859 w 10753706"/>
              <a:gd name="connsiteY17" fmla="*/ 237356 h 1027260"/>
              <a:gd name="connsiteX18" fmla="*/ 8950741 w 10753706"/>
              <a:gd name="connsiteY18" fmla="*/ 238020 h 1027260"/>
              <a:gd name="connsiteX19" fmla="*/ 8718236 w 10753706"/>
              <a:gd name="connsiteY19" fmla="*/ 303148 h 1027260"/>
              <a:gd name="connsiteX20" fmla="*/ 8694011 w 10753706"/>
              <a:gd name="connsiteY20" fmla="*/ 308812 h 1027260"/>
              <a:gd name="connsiteX21" fmla="*/ 8611976 w 10753706"/>
              <a:gd name="connsiteY21" fmla="*/ 324819 h 1027260"/>
              <a:gd name="connsiteX22" fmla="*/ 8562074 w 10753706"/>
              <a:gd name="connsiteY22" fmla="*/ 337971 h 1027260"/>
              <a:gd name="connsiteX23" fmla="*/ 8501724 w 10753706"/>
              <a:gd name="connsiteY23" fmla="*/ 360865 h 1027260"/>
              <a:gd name="connsiteX24" fmla="*/ 8504489 w 10753706"/>
              <a:gd name="connsiteY24" fmla="*/ 364790 h 1027260"/>
              <a:gd name="connsiteX25" fmla="*/ 8492774 w 10753706"/>
              <a:gd name="connsiteY25" fmla="*/ 366181 h 1027260"/>
              <a:gd name="connsiteX26" fmla="*/ 8466405 w 10753706"/>
              <a:gd name="connsiteY26" fmla="*/ 368724 h 1027260"/>
              <a:gd name="connsiteX27" fmla="*/ 8427069 w 10753706"/>
              <a:gd name="connsiteY27" fmla="*/ 387211 h 1027260"/>
              <a:gd name="connsiteX28" fmla="*/ 8387766 w 10753706"/>
              <a:gd name="connsiteY28" fmla="*/ 377161 h 1027260"/>
              <a:gd name="connsiteX29" fmla="*/ 8315874 w 10753706"/>
              <a:gd name="connsiteY29" fmla="*/ 395527 h 1027260"/>
              <a:gd name="connsiteX30" fmla="*/ 8274474 w 10753706"/>
              <a:gd name="connsiteY30" fmla="*/ 405112 h 1027260"/>
              <a:gd name="connsiteX31" fmla="*/ 8234664 w 10753706"/>
              <a:gd name="connsiteY31" fmla="*/ 410219 h 1027260"/>
              <a:gd name="connsiteX32" fmla="*/ 8211268 w 10753706"/>
              <a:gd name="connsiteY32" fmla="*/ 416791 h 1027260"/>
              <a:gd name="connsiteX33" fmla="*/ 8188615 w 10753706"/>
              <a:gd name="connsiteY33" fmla="*/ 421755 h 1027260"/>
              <a:gd name="connsiteX34" fmla="*/ 8179981 w 10753706"/>
              <a:gd name="connsiteY34" fmla="*/ 420402 h 1027260"/>
              <a:gd name="connsiteX35" fmla="*/ 8179307 w 10753706"/>
              <a:gd name="connsiteY35" fmla="*/ 422516 h 1027260"/>
              <a:gd name="connsiteX36" fmla="*/ 8147929 w 10753706"/>
              <a:gd name="connsiteY36" fmla="*/ 450302 h 1027260"/>
              <a:gd name="connsiteX37" fmla="*/ 8089136 w 10753706"/>
              <a:gd name="connsiteY37" fmla="*/ 465283 h 1027260"/>
              <a:gd name="connsiteX38" fmla="*/ 8049973 w 10753706"/>
              <a:gd name="connsiteY38" fmla="*/ 454121 h 1027260"/>
              <a:gd name="connsiteX39" fmla="*/ 7965913 w 10753706"/>
              <a:gd name="connsiteY39" fmla="*/ 464415 h 1027260"/>
              <a:gd name="connsiteX40" fmla="*/ 7945093 w 10753706"/>
              <a:gd name="connsiteY40" fmla="*/ 464798 h 1027260"/>
              <a:gd name="connsiteX41" fmla="*/ 7935335 w 10753706"/>
              <a:gd name="connsiteY41" fmla="*/ 462442 h 1027260"/>
              <a:gd name="connsiteX42" fmla="*/ 7904779 w 10753706"/>
              <a:gd name="connsiteY42" fmla="*/ 471429 h 1027260"/>
              <a:gd name="connsiteX43" fmla="*/ 7855604 w 10753706"/>
              <a:gd name="connsiteY43" fmla="*/ 480199 h 1027260"/>
              <a:gd name="connsiteX44" fmla="*/ 7832630 w 10753706"/>
              <a:gd name="connsiteY44" fmla="*/ 485371 h 1027260"/>
              <a:gd name="connsiteX45" fmla="*/ 7812438 w 10753706"/>
              <a:gd name="connsiteY45" fmla="*/ 485391 h 1027260"/>
              <a:gd name="connsiteX46" fmla="*/ 7701399 w 10753706"/>
              <a:gd name="connsiteY46" fmla="*/ 495197 h 1027260"/>
              <a:gd name="connsiteX47" fmla="*/ 7674778 w 10753706"/>
              <a:gd name="connsiteY47" fmla="*/ 494723 h 1027260"/>
              <a:gd name="connsiteX48" fmla="*/ 7660445 w 10753706"/>
              <a:gd name="connsiteY48" fmla="*/ 490194 h 1027260"/>
              <a:gd name="connsiteX49" fmla="*/ 7651781 w 10753706"/>
              <a:gd name="connsiteY49" fmla="*/ 493084 h 1027260"/>
              <a:gd name="connsiteX50" fmla="*/ 7584807 w 10753706"/>
              <a:gd name="connsiteY50" fmla="*/ 499490 h 1027260"/>
              <a:gd name="connsiteX51" fmla="*/ 7541324 w 10753706"/>
              <a:gd name="connsiteY51" fmla="*/ 504184 h 1027260"/>
              <a:gd name="connsiteX52" fmla="*/ 7541756 w 10753706"/>
              <a:gd name="connsiteY52" fmla="*/ 512184 h 1027260"/>
              <a:gd name="connsiteX53" fmla="*/ 7503906 w 10753706"/>
              <a:gd name="connsiteY53" fmla="*/ 518551 h 1027260"/>
              <a:gd name="connsiteX54" fmla="*/ 7460411 w 10753706"/>
              <a:gd name="connsiteY54" fmla="*/ 517415 h 1027260"/>
              <a:gd name="connsiteX55" fmla="*/ 7460116 w 10753706"/>
              <a:gd name="connsiteY55" fmla="*/ 517548 h 1027260"/>
              <a:gd name="connsiteX56" fmla="*/ 7297810 w 10753706"/>
              <a:gd name="connsiteY56" fmla="*/ 563947 h 1027260"/>
              <a:gd name="connsiteX57" fmla="*/ 6946388 w 10753706"/>
              <a:gd name="connsiteY57" fmla="*/ 665244 h 1027260"/>
              <a:gd name="connsiteX58" fmla="*/ 6741704 w 10753706"/>
              <a:gd name="connsiteY58" fmla="*/ 679365 h 1027260"/>
              <a:gd name="connsiteX59" fmla="*/ 6624680 w 10753706"/>
              <a:gd name="connsiteY59" fmla="*/ 677674 h 1027260"/>
              <a:gd name="connsiteX60" fmla="*/ 6605700 w 10753706"/>
              <a:gd name="connsiteY60" fmla="*/ 683566 h 1027260"/>
              <a:gd name="connsiteX61" fmla="*/ 6576922 w 10753706"/>
              <a:gd name="connsiteY61" fmla="*/ 683030 h 1027260"/>
              <a:gd name="connsiteX62" fmla="*/ 6405123 w 10753706"/>
              <a:gd name="connsiteY62" fmla="*/ 721946 h 1027260"/>
              <a:gd name="connsiteX63" fmla="*/ 6368938 w 10753706"/>
              <a:gd name="connsiteY63" fmla="*/ 717341 h 1027260"/>
              <a:gd name="connsiteX64" fmla="*/ 6295102 w 10753706"/>
              <a:gd name="connsiteY64" fmla="*/ 729508 h 1027260"/>
              <a:gd name="connsiteX65" fmla="*/ 6202084 w 10753706"/>
              <a:gd name="connsiteY65" fmla="*/ 767091 h 1027260"/>
              <a:gd name="connsiteX66" fmla="*/ 6067157 w 10753706"/>
              <a:gd name="connsiteY66" fmla="*/ 790339 h 1027260"/>
              <a:gd name="connsiteX67" fmla="*/ 6061443 w 10753706"/>
              <a:gd name="connsiteY67" fmla="*/ 796151 h 1027260"/>
              <a:gd name="connsiteX68" fmla="*/ 6051406 w 10753706"/>
              <a:gd name="connsiteY68" fmla="*/ 800684 h 1027260"/>
              <a:gd name="connsiteX69" fmla="*/ 6049097 w 10753706"/>
              <a:gd name="connsiteY69" fmla="*/ 800636 h 1027260"/>
              <a:gd name="connsiteX70" fmla="*/ 6034222 w 10753706"/>
              <a:gd name="connsiteY70" fmla="*/ 804110 h 1027260"/>
              <a:gd name="connsiteX71" fmla="*/ 6033121 w 10753706"/>
              <a:gd name="connsiteY71" fmla="*/ 806078 h 1027260"/>
              <a:gd name="connsiteX72" fmla="*/ 6023593 w 10753706"/>
              <a:gd name="connsiteY72" fmla="*/ 808842 h 1027260"/>
              <a:gd name="connsiteX73" fmla="*/ 6006639 w 10753706"/>
              <a:gd name="connsiteY73" fmla="*/ 815304 h 1027260"/>
              <a:gd name="connsiteX74" fmla="*/ 6001762 w 10753706"/>
              <a:gd name="connsiteY74" fmla="*/ 815557 h 1027260"/>
              <a:gd name="connsiteX75" fmla="*/ 5973534 w 10753706"/>
              <a:gd name="connsiteY75" fmla="*/ 823815 h 1027260"/>
              <a:gd name="connsiteX76" fmla="*/ 5972336 w 10753706"/>
              <a:gd name="connsiteY76" fmla="*/ 823476 h 1027260"/>
              <a:gd name="connsiteX77" fmla="*/ 5960841 w 10753706"/>
              <a:gd name="connsiteY77" fmla="*/ 823819 h 1027260"/>
              <a:gd name="connsiteX78" fmla="*/ 5940719 w 10753706"/>
              <a:gd name="connsiteY78" fmla="*/ 825514 h 1027260"/>
              <a:gd name="connsiteX79" fmla="*/ 5884298 w 10753706"/>
              <a:gd name="connsiteY79" fmla="*/ 823806 h 1027260"/>
              <a:gd name="connsiteX80" fmla="*/ 5854779 w 10753706"/>
              <a:gd name="connsiteY80" fmla="*/ 832365 h 1027260"/>
              <a:gd name="connsiteX81" fmla="*/ 5848382 w 10753706"/>
              <a:gd name="connsiteY81" fmla="*/ 833844 h 1027260"/>
              <a:gd name="connsiteX82" fmla="*/ 5848066 w 10753706"/>
              <a:gd name="connsiteY82" fmla="*/ 833772 h 1027260"/>
              <a:gd name="connsiteX83" fmla="*/ 5840944 w 10753706"/>
              <a:gd name="connsiteY83" fmla="*/ 835132 h 1027260"/>
              <a:gd name="connsiteX84" fmla="*/ 5836719 w 10753706"/>
              <a:gd name="connsiteY84" fmla="*/ 836539 h 1027260"/>
              <a:gd name="connsiteX85" fmla="*/ 5824311 w 10753706"/>
              <a:gd name="connsiteY85" fmla="*/ 839408 h 1027260"/>
              <a:gd name="connsiteX86" fmla="*/ 5818788 w 10753706"/>
              <a:gd name="connsiteY86" fmla="*/ 839727 h 1027260"/>
              <a:gd name="connsiteX87" fmla="*/ 5763953 w 10753706"/>
              <a:gd name="connsiteY87" fmla="*/ 834282 h 1027260"/>
              <a:gd name="connsiteX88" fmla="*/ 5667748 w 10753706"/>
              <a:gd name="connsiteY88" fmla="*/ 840211 h 1027260"/>
              <a:gd name="connsiteX89" fmla="*/ 5573108 w 10753706"/>
              <a:gd name="connsiteY89" fmla="*/ 847611 h 1027260"/>
              <a:gd name="connsiteX90" fmla="*/ 5539137 w 10753706"/>
              <a:gd name="connsiteY90" fmla="*/ 851033 h 1027260"/>
              <a:gd name="connsiteX91" fmla="*/ 5510651 w 10753706"/>
              <a:gd name="connsiteY91" fmla="*/ 844215 h 1027260"/>
              <a:gd name="connsiteX92" fmla="*/ 5457331 w 10753706"/>
              <a:gd name="connsiteY92" fmla="*/ 839159 h 1027260"/>
              <a:gd name="connsiteX93" fmla="*/ 5410613 w 10753706"/>
              <a:gd name="connsiteY93" fmla="*/ 834358 h 1027260"/>
              <a:gd name="connsiteX94" fmla="*/ 5370040 w 10753706"/>
              <a:gd name="connsiteY94" fmla="*/ 862127 h 1027260"/>
              <a:gd name="connsiteX95" fmla="*/ 5318778 w 10753706"/>
              <a:gd name="connsiteY95" fmla="*/ 855310 h 1027260"/>
              <a:gd name="connsiteX96" fmla="*/ 5298645 w 10753706"/>
              <a:gd name="connsiteY96" fmla="*/ 855171 h 1027260"/>
              <a:gd name="connsiteX97" fmla="*/ 5253828 w 10753706"/>
              <a:gd name="connsiteY97" fmla="*/ 859670 h 1027260"/>
              <a:gd name="connsiteX98" fmla="*/ 5216955 w 10753706"/>
              <a:gd name="connsiteY98" fmla="*/ 866245 h 1027260"/>
              <a:gd name="connsiteX99" fmla="*/ 5214344 w 10753706"/>
              <a:gd name="connsiteY99" fmla="*/ 868102 h 1027260"/>
              <a:gd name="connsiteX100" fmla="*/ 5195561 w 10753706"/>
              <a:gd name="connsiteY100" fmla="*/ 869949 h 1027260"/>
              <a:gd name="connsiteX101" fmla="*/ 5182555 w 10753706"/>
              <a:gd name="connsiteY101" fmla="*/ 873542 h 1027260"/>
              <a:gd name="connsiteX102" fmla="*/ 5172552 w 10753706"/>
              <a:gd name="connsiteY102" fmla="*/ 878801 h 1027260"/>
              <a:gd name="connsiteX103" fmla="*/ 5027993 w 10753706"/>
              <a:gd name="connsiteY103" fmla="*/ 889666 h 1027260"/>
              <a:gd name="connsiteX104" fmla="*/ 4939844 w 10753706"/>
              <a:gd name="connsiteY104" fmla="*/ 934802 h 1027260"/>
              <a:gd name="connsiteX105" fmla="*/ 4792576 w 10753706"/>
              <a:gd name="connsiteY105" fmla="*/ 934820 h 1027260"/>
              <a:gd name="connsiteX106" fmla="*/ 4602423 w 10753706"/>
              <a:gd name="connsiteY106" fmla="*/ 958063 h 1027260"/>
              <a:gd name="connsiteX107" fmla="*/ 4290656 w 10753706"/>
              <a:gd name="connsiteY107" fmla="*/ 969152 h 1027260"/>
              <a:gd name="connsiteX108" fmla="*/ 3952334 w 10753706"/>
              <a:gd name="connsiteY108" fmla="*/ 954043 h 1027260"/>
              <a:gd name="connsiteX109" fmla="*/ 3858560 w 10753706"/>
              <a:gd name="connsiteY109" fmla="*/ 948781 h 1027260"/>
              <a:gd name="connsiteX110" fmla="*/ 3846597 w 10753706"/>
              <a:gd name="connsiteY110" fmla="*/ 948382 h 1027260"/>
              <a:gd name="connsiteX111" fmla="*/ 3736044 w 10753706"/>
              <a:gd name="connsiteY111" fmla="*/ 947759 h 1027260"/>
              <a:gd name="connsiteX112" fmla="*/ 3713136 w 10753706"/>
              <a:gd name="connsiteY112" fmla="*/ 946963 h 1027260"/>
              <a:gd name="connsiteX113" fmla="*/ 3695939 w 10753706"/>
              <a:gd name="connsiteY113" fmla="*/ 943639 h 1027260"/>
              <a:gd name="connsiteX114" fmla="*/ 3694125 w 10753706"/>
              <a:gd name="connsiteY114" fmla="*/ 940567 h 1027260"/>
              <a:gd name="connsiteX115" fmla="*/ 3681925 w 10753706"/>
              <a:gd name="connsiteY115" fmla="*/ 939706 h 1027260"/>
              <a:gd name="connsiteX116" fmla="*/ 3679204 w 10753706"/>
              <a:gd name="connsiteY116" fmla="*/ 938926 h 1027260"/>
              <a:gd name="connsiteX117" fmla="*/ 3615656 w 10753706"/>
              <a:gd name="connsiteY117" fmla="*/ 940320 h 1027260"/>
              <a:gd name="connsiteX118" fmla="*/ 3567983 w 10753706"/>
              <a:gd name="connsiteY118" fmla="*/ 935596 h 1027260"/>
              <a:gd name="connsiteX119" fmla="*/ 3422423 w 10753706"/>
              <a:gd name="connsiteY119" fmla="*/ 932129 h 1027260"/>
              <a:gd name="connsiteX120" fmla="*/ 3310925 w 10753706"/>
              <a:gd name="connsiteY120" fmla="*/ 911072 h 1027260"/>
              <a:gd name="connsiteX121" fmla="*/ 3139421 w 10753706"/>
              <a:gd name="connsiteY121" fmla="*/ 934151 h 1027260"/>
              <a:gd name="connsiteX122" fmla="*/ 2996922 w 10753706"/>
              <a:gd name="connsiteY122" fmla="*/ 927537 h 1027260"/>
              <a:gd name="connsiteX123" fmla="*/ 2982785 w 10753706"/>
              <a:gd name="connsiteY123" fmla="*/ 931453 h 1027260"/>
              <a:gd name="connsiteX124" fmla="*/ 2967478 w 10753706"/>
              <a:gd name="connsiteY124" fmla="*/ 933397 h 1027260"/>
              <a:gd name="connsiteX125" fmla="*/ 2948552 w 10753706"/>
              <a:gd name="connsiteY125" fmla="*/ 932961 h 1027260"/>
              <a:gd name="connsiteX126" fmla="*/ 2944404 w 10753706"/>
              <a:gd name="connsiteY126" fmla="*/ 934452 h 1027260"/>
              <a:gd name="connsiteX127" fmla="*/ 2908608 w 10753706"/>
              <a:gd name="connsiteY127" fmla="*/ 937205 h 1027260"/>
              <a:gd name="connsiteX128" fmla="*/ 2904443 w 10753706"/>
              <a:gd name="connsiteY128" fmla="*/ 936455 h 1027260"/>
              <a:gd name="connsiteX129" fmla="*/ 2868935 w 10753706"/>
              <a:gd name="connsiteY129" fmla="*/ 938022 h 1027260"/>
              <a:gd name="connsiteX130" fmla="*/ 2868586 w 10753706"/>
              <a:gd name="connsiteY130" fmla="*/ 937487 h 1027260"/>
              <a:gd name="connsiteX131" fmla="*/ 2859191 w 10753706"/>
              <a:gd name="connsiteY131" fmla="*/ 935503 h 1027260"/>
              <a:gd name="connsiteX132" fmla="*/ 2840915 w 10753706"/>
              <a:gd name="connsiteY132" fmla="*/ 932977 h 1027260"/>
              <a:gd name="connsiteX133" fmla="*/ 2763509 w 10753706"/>
              <a:gd name="connsiteY133" fmla="*/ 921850 h 1027260"/>
              <a:gd name="connsiteX134" fmla="*/ 2756121 w 10753706"/>
              <a:gd name="connsiteY134" fmla="*/ 921864 h 1027260"/>
              <a:gd name="connsiteX135" fmla="*/ 2755998 w 10753706"/>
              <a:gd name="connsiteY135" fmla="*/ 921739 h 1027260"/>
              <a:gd name="connsiteX136" fmla="*/ 2748255 w 10753706"/>
              <a:gd name="connsiteY136" fmla="*/ 921505 h 1027260"/>
              <a:gd name="connsiteX137" fmla="*/ 2694601 w 10753706"/>
              <a:gd name="connsiteY137" fmla="*/ 915575 h 1027260"/>
              <a:gd name="connsiteX138" fmla="*/ 2635357 w 10753706"/>
              <a:gd name="connsiteY138" fmla="*/ 910976 h 1027260"/>
              <a:gd name="connsiteX139" fmla="*/ 2601047 w 10753706"/>
              <a:gd name="connsiteY139" fmla="*/ 910263 h 1027260"/>
              <a:gd name="connsiteX140" fmla="*/ 2507482 w 10753706"/>
              <a:gd name="connsiteY140" fmla="*/ 906211 h 1027260"/>
              <a:gd name="connsiteX141" fmla="*/ 2413884 w 10753706"/>
              <a:gd name="connsiteY141" fmla="*/ 900545 h 1027260"/>
              <a:gd name="connsiteX142" fmla="*/ 2368912 w 10753706"/>
              <a:gd name="connsiteY142" fmla="*/ 888755 h 1027260"/>
              <a:gd name="connsiteX143" fmla="*/ 2349490 w 10753706"/>
              <a:gd name="connsiteY143" fmla="*/ 889719 h 1027260"/>
              <a:gd name="connsiteX144" fmla="*/ 2344290 w 10753706"/>
              <a:gd name="connsiteY144" fmla="*/ 890584 h 1027260"/>
              <a:gd name="connsiteX145" fmla="*/ 2336488 w 10753706"/>
              <a:gd name="connsiteY145" fmla="*/ 891058 h 1027260"/>
              <a:gd name="connsiteX146" fmla="*/ 2329015 w 10753706"/>
              <a:gd name="connsiteY146" fmla="*/ 891627 h 1027260"/>
              <a:gd name="connsiteX147" fmla="*/ 2293898 w 10753706"/>
              <a:gd name="connsiteY147" fmla="*/ 896431 h 1027260"/>
              <a:gd name="connsiteX148" fmla="*/ 2243927 w 10753706"/>
              <a:gd name="connsiteY148" fmla="*/ 888076 h 1027260"/>
              <a:gd name="connsiteX149" fmla="*/ 2223920 w 10753706"/>
              <a:gd name="connsiteY149" fmla="*/ 887331 h 1027260"/>
              <a:gd name="connsiteX150" fmla="*/ 2213081 w 10753706"/>
              <a:gd name="connsiteY150" fmla="*/ 886302 h 1027260"/>
              <a:gd name="connsiteX151" fmla="*/ 2212307 w 10753706"/>
              <a:gd name="connsiteY151" fmla="*/ 885829 h 1027260"/>
              <a:gd name="connsiteX152" fmla="*/ 2152321 w 10753706"/>
              <a:gd name="connsiteY152" fmla="*/ 894418 h 1027260"/>
              <a:gd name="connsiteX153" fmla="*/ 2140985 w 10753706"/>
              <a:gd name="connsiteY153" fmla="*/ 895968 h 1027260"/>
              <a:gd name="connsiteX154" fmla="*/ 2121210 w 10753706"/>
              <a:gd name="connsiteY154" fmla="*/ 899354 h 1027260"/>
              <a:gd name="connsiteX155" fmla="*/ 2119146 w 10753706"/>
              <a:gd name="connsiteY155" fmla="*/ 899033 h 1027260"/>
              <a:gd name="connsiteX156" fmla="*/ 2105666 w 10753706"/>
              <a:gd name="connsiteY156" fmla="*/ 902240 h 1027260"/>
              <a:gd name="connsiteX157" fmla="*/ 2094924 w 10753706"/>
              <a:gd name="connsiteY157" fmla="*/ 907203 h 1027260"/>
              <a:gd name="connsiteX158" fmla="*/ 1949478 w 10753706"/>
              <a:gd name="connsiteY158" fmla="*/ 913748 h 1027260"/>
              <a:gd name="connsiteX159" fmla="*/ 1749684 w 10753706"/>
              <a:gd name="connsiteY159" fmla="*/ 942223 h 1027260"/>
              <a:gd name="connsiteX160" fmla="*/ 1585576 w 10753706"/>
              <a:gd name="connsiteY160" fmla="*/ 954170 h 1027260"/>
              <a:gd name="connsiteX161" fmla="*/ 1476250 w 10753706"/>
              <a:gd name="connsiteY161" fmla="*/ 950653 h 1027260"/>
              <a:gd name="connsiteX162" fmla="*/ 1433927 w 10753706"/>
              <a:gd name="connsiteY162" fmla="*/ 959926 h 1027260"/>
              <a:gd name="connsiteX163" fmla="*/ 1414893 w 10753706"/>
              <a:gd name="connsiteY163" fmla="*/ 957671 h 1027260"/>
              <a:gd name="connsiteX164" fmla="*/ 1411585 w 10753706"/>
              <a:gd name="connsiteY164" fmla="*/ 957179 h 1027260"/>
              <a:gd name="connsiteX165" fmla="*/ 1398896 w 10753706"/>
              <a:gd name="connsiteY165" fmla="*/ 957460 h 1027260"/>
              <a:gd name="connsiteX166" fmla="*/ 1394632 w 10753706"/>
              <a:gd name="connsiteY166" fmla="*/ 954725 h 1027260"/>
              <a:gd name="connsiteX167" fmla="*/ 1375043 w 10753706"/>
              <a:gd name="connsiteY167" fmla="*/ 953132 h 1027260"/>
              <a:gd name="connsiteX168" fmla="*/ 1351876 w 10753706"/>
              <a:gd name="connsiteY168" fmla="*/ 954436 h 1027260"/>
              <a:gd name="connsiteX169" fmla="*/ 1242676 w 10753706"/>
              <a:gd name="connsiteY169" fmla="*/ 963767 h 1027260"/>
              <a:gd name="connsiteX170" fmla="*/ 1205993 w 10753706"/>
              <a:gd name="connsiteY170" fmla="*/ 974080 h 1027260"/>
              <a:gd name="connsiteX171" fmla="*/ 1052221 w 10753706"/>
              <a:gd name="connsiteY171" fmla="*/ 963954 h 1027260"/>
              <a:gd name="connsiteX172" fmla="*/ 968270 w 10753706"/>
              <a:gd name="connsiteY172" fmla="*/ 964761 h 1027260"/>
              <a:gd name="connsiteX173" fmla="*/ 874493 w 10753706"/>
              <a:gd name="connsiteY173" fmla="*/ 998122 h 1027260"/>
              <a:gd name="connsiteX174" fmla="*/ 814411 w 10753706"/>
              <a:gd name="connsiteY174" fmla="*/ 1007391 h 1027260"/>
              <a:gd name="connsiteX175" fmla="*/ 688604 w 10753706"/>
              <a:gd name="connsiteY175" fmla="*/ 1015631 h 1027260"/>
              <a:gd name="connsiteX176" fmla="*/ 618171 w 10753706"/>
              <a:gd name="connsiteY176" fmla="*/ 1027260 h 1027260"/>
              <a:gd name="connsiteX177" fmla="*/ 570379 w 10753706"/>
              <a:gd name="connsiteY177" fmla="*/ 1023487 h 1027260"/>
              <a:gd name="connsiteX178" fmla="*/ 482519 w 10753706"/>
              <a:gd name="connsiteY178" fmla="*/ 1002108 h 1027260"/>
              <a:gd name="connsiteX179" fmla="*/ 475319 w 10753706"/>
              <a:gd name="connsiteY179" fmla="*/ 1009922 h 1027260"/>
              <a:gd name="connsiteX180" fmla="*/ 431104 w 10753706"/>
              <a:gd name="connsiteY180" fmla="*/ 1009317 h 1027260"/>
              <a:gd name="connsiteX181" fmla="*/ 363782 w 10753706"/>
              <a:gd name="connsiteY181" fmla="*/ 1007585 h 1027260"/>
              <a:gd name="connsiteX182" fmla="*/ 325533 w 10753706"/>
              <a:gd name="connsiteY182" fmla="*/ 1008502 h 1027260"/>
              <a:gd name="connsiteX183" fmla="*/ 220429 w 10753706"/>
              <a:gd name="connsiteY183" fmla="*/ 1008927 h 1027260"/>
              <a:gd name="connsiteX184" fmla="*/ 114676 w 10753706"/>
              <a:gd name="connsiteY184" fmla="*/ 1007765 h 1027260"/>
              <a:gd name="connsiteX185" fmla="*/ 13470 w 10753706"/>
              <a:gd name="connsiteY185" fmla="*/ 998544 h 1027260"/>
              <a:gd name="connsiteX186" fmla="*/ 0 w 10753706"/>
              <a:gd name="connsiteY186" fmla="*/ 997355 h 1027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</a:cxnLst>
            <a:rect l="l" t="t" r="r" b="b"/>
            <a:pathLst>
              <a:path w="10753706" h="1027260">
                <a:moveTo>
                  <a:pt x="0" y="0"/>
                </a:moveTo>
                <a:lnTo>
                  <a:pt x="10753706" y="0"/>
                </a:lnTo>
                <a:lnTo>
                  <a:pt x="10748809" y="2522"/>
                </a:lnTo>
                <a:cubicBezTo>
                  <a:pt x="10744031" y="4644"/>
                  <a:pt x="10737551" y="7204"/>
                  <a:pt x="10725330" y="11977"/>
                </a:cubicBezTo>
                <a:cubicBezTo>
                  <a:pt x="10700888" y="21523"/>
                  <a:pt x="10652058" y="39304"/>
                  <a:pt x="10615423" y="52967"/>
                </a:cubicBezTo>
                <a:cubicBezTo>
                  <a:pt x="10598524" y="49017"/>
                  <a:pt x="10550674" y="61360"/>
                  <a:pt x="10533936" y="53095"/>
                </a:cubicBezTo>
                <a:cubicBezTo>
                  <a:pt x="10519435" y="55674"/>
                  <a:pt x="10480156" y="49393"/>
                  <a:pt x="10466876" y="45180"/>
                </a:cubicBezTo>
                <a:cubicBezTo>
                  <a:pt x="10443145" y="68059"/>
                  <a:pt x="10382269" y="71294"/>
                  <a:pt x="10355090" y="89741"/>
                </a:cubicBezTo>
                <a:cubicBezTo>
                  <a:pt x="10286222" y="95376"/>
                  <a:pt x="10146285" y="63529"/>
                  <a:pt x="10087145" y="66115"/>
                </a:cubicBezTo>
                <a:cubicBezTo>
                  <a:pt x="10067575" y="79584"/>
                  <a:pt x="10043111" y="68921"/>
                  <a:pt x="10015902" y="76178"/>
                </a:cubicBezTo>
                <a:cubicBezTo>
                  <a:pt x="9952302" y="84628"/>
                  <a:pt x="9893286" y="103337"/>
                  <a:pt x="9806005" y="102435"/>
                </a:cubicBezTo>
                <a:cubicBezTo>
                  <a:pt x="9782247" y="141133"/>
                  <a:pt x="9674787" y="151643"/>
                  <a:pt x="9602583" y="179170"/>
                </a:cubicBezTo>
                <a:cubicBezTo>
                  <a:pt x="9557658" y="187584"/>
                  <a:pt x="9478290" y="154235"/>
                  <a:pt x="9469719" y="174721"/>
                </a:cubicBezTo>
                <a:cubicBezTo>
                  <a:pt x="9443779" y="165070"/>
                  <a:pt x="9431317" y="185692"/>
                  <a:pt x="9408692" y="189513"/>
                </a:cubicBezTo>
                <a:cubicBezTo>
                  <a:pt x="9387154" y="183843"/>
                  <a:pt x="9380475" y="191089"/>
                  <a:pt x="9364151" y="194072"/>
                </a:cubicBezTo>
                <a:cubicBezTo>
                  <a:pt x="9354686" y="190222"/>
                  <a:pt x="9340485" y="191782"/>
                  <a:pt x="9337751" y="197579"/>
                </a:cubicBezTo>
                <a:cubicBezTo>
                  <a:pt x="9349566" y="209270"/>
                  <a:pt x="9297468" y="207714"/>
                  <a:pt x="9297166" y="216558"/>
                </a:cubicBezTo>
                <a:cubicBezTo>
                  <a:pt x="9269057" y="220999"/>
                  <a:pt x="9139630" y="221783"/>
                  <a:pt x="9123859" y="237356"/>
                </a:cubicBezTo>
                <a:cubicBezTo>
                  <a:pt x="9068176" y="249209"/>
                  <a:pt x="8975349" y="235349"/>
                  <a:pt x="8950741" y="238020"/>
                </a:cubicBezTo>
                <a:cubicBezTo>
                  <a:pt x="8916265" y="215428"/>
                  <a:pt x="8822808" y="292026"/>
                  <a:pt x="8718236" y="303148"/>
                </a:cubicBezTo>
                <a:cubicBezTo>
                  <a:pt x="8703111" y="302060"/>
                  <a:pt x="8695551" y="302792"/>
                  <a:pt x="8694011" y="308812"/>
                </a:cubicBezTo>
                <a:cubicBezTo>
                  <a:pt x="8661810" y="312764"/>
                  <a:pt x="8637956" y="329628"/>
                  <a:pt x="8611976" y="324819"/>
                </a:cubicBezTo>
                <a:cubicBezTo>
                  <a:pt x="8621849" y="336388"/>
                  <a:pt x="8562809" y="325917"/>
                  <a:pt x="8562074" y="337971"/>
                </a:cubicBezTo>
                <a:cubicBezTo>
                  <a:pt x="8543699" y="343978"/>
                  <a:pt x="8511321" y="356396"/>
                  <a:pt x="8501724" y="360865"/>
                </a:cubicBezTo>
                <a:lnTo>
                  <a:pt x="8504489" y="364790"/>
                </a:lnTo>
                <a:lnTo>
                  <a:pt x="8492774" y="366181"/>
                </a:lnTo>
                <a:lnTo>
                  <a:pt x="8466405" y="368724"/>
                </a:lnTo>
                <a:cubicBezTo>
                  <a:pt x="8455454" y="372229"/>
                  <a:pt x="8440175" y="385805"/>
                  <a:pt x="8427069" y="387211"/>
                </a:cubicBezTo>
                <a:cubicBezTo>
                  <a:pt x="8400442" y="392215"/>
                  <a:pt x="8397079" y="382989"/>
                  <a:pt x="8387766" y="377161"/>
                </a:cubicBezTo>
                <a:cubicBezTo>
                  <a:pt x="8369233" y="378548"/>
                  <a:pt x="8334756" y="390869"/>
                  <a:pt x="8315874" y="395527"/>
                </a:cubicBezTo>
                <a:cubicBezTo>
                  <a:pt x="8306664" y="400500"/>
                  <a:pt x="8272845" y="393679"/>
                  <a:pt x="8274474" y="405112"/>
                </a:cubicBezTo>
                <a:cubicBezTo>
                  <a:pt x="8255483" y="406194"/>
                  <a:pt x="8244963" y="408376"/>
                  <a:pt x="8234664" y="410219"/>
                </a:cubicBezTo>
                <a:lnTo>
                  <a:pt x="8211268" y="416791"/>
                </a:lnTo>
                <a:cubicBezTo>
                  <a:pt x="8204720" y="419941"/>
                  <a:pt x="8197411" y="422004"/>
                  <a:pt x="8188615" y="421755"/>
                </a:cubicBezTo>
                <a:lnTo>
                  <a:pt x="8179981" y="420402"/>
                </a:lnTo>
                <a:lnTo>
                  <a:pt x="8179307" y="422516"/>
                </a:lnTo>
                <a:cubicBezTo>
                  <a:pt x="8179027" y="425797"/>
                  <a:pt x="8175790" y="448341"/>
                  <a:pt x="8147929" y="450302"/>
                </a:cubicBezTo>
                <a:cubicBezTo>
                  <a:pt x="8130300" y="457967"/>
                  <a:pt x="8114933" y="461015"/>
                  <a:pt x="8089136" y="465283"/>
                </a:cubicBezTo>
                <a:cubicBezTo>
                  <a:pt x="8072810" y="465920"/>
                  <a:pt x="8069376" y="451569"/>
                  <a:pt x="8049973" y="454121"/>
                </a:cubicBezTo>
                <a:cubicBezTo>
                  <a:pt x="7974508" y="471465"/>
                  <a:pt x="8006050" y="447139"/>
                  <a:pt x="7965913" y="464415"/>
                </a:cubicBezTo>
                <a:cubicBezTo>
                  <a:pt x="7958234" y="466025"/>
                  <a:pt x="7951405" y="465800"/>
                  <a:pt x="7945093" y="464798"/>
                </a:cubicBezTo>
                <a:lnTo>
                  <a:pt x="7935335" y="462442"/>
                </a:lnTo>
                <a:lnTo>
                  <a:pt x="7904779" y="471429"/>
                </a:lnTo>
                <a:cubicBezTo>
                  <a:pt x="7889387" y="474999"/>
                  <a:pt x="7872867" y="477951"/>
                  <a:pt x="7855604" y="480199"/>
                </a:cubicBezTo>
                <a:cubicBezTo>
                  <a:pt x="7850005" y="476378"/>
                  <a:pt x="7838628" y="483595"/>
                  <a:pt x="7832630" y="485371"/>
                </a:cubicBezTo>
                <a:cubicBezTo>
                  <a:pt x="7831473" y="482645"/>
                  <a:pt x="7816623" y="482661"/>
                  <a:pt x="7812438" y="485391"/>
                </a:cubicBezTo>
                <a:cubicBezTo>
                  <a:pt x="7709470" y="505049"/>
                  <a:pt x="7759426" y="473956"/>
                  <a:pt x="7701399" y="495197"/>
                </a:cubicBezTo>
                <a:cubicBezTo>
                  <a:pt x="7690986" y="496989"/>
                  <a:pt x="7682397" y="496365"/>
                  <a:pt x="7674778" y="494723"/>
                </a:cubicBezTo>
                <a:lnTo>
                  <a:pt x="7660445" y="490194"/>
                </a:lnTo>
                <a:lnTo>
                  <a:pt x="7651781" y="493084"/>
                </a:lnTo>
                <a:cubicBezTo>
                  <a:pt x="7616113" y="496548"/>
                  <a:pt x="7603273" y="491735"/>
                  <a:pt x="7584807" y="499490"/>
                </a:cubicBezTo>
                <a:cubicBezTo>
                  <a:pt x="7549256" y="490212"/>
                  <a:pt x="7563949" y="500167"/>
                  <a:pt x="7541324" y="504184"/>
                </a:cubicBezTo>
                <a:cubicBezTo>
                  <a:pt x="7523851" y="508307"/>
                  <a:pt x="7559546" y="509825"/>
                  <a:pt x="7541756" y="512184"/>
                </a:cubicBezTo>
                <a:cubicBezTo>
                  <a:pt x="7520963" y="510864"/>
                  <a:pt x="7525755" y="520497"/>
                  <a:pt x="7503906" y="518551"/>
                </a:cubicBezTo>
                <a:cubicBezTo>
                  <a:pt x="7505924" y="510774"/>
                  <a:pt x="7464361" y="523683"/>
                  <a:pt x="7460411" y="517415"/>
                </a:cubicBezTo>
                <a:lnTo>
                  <a:pt x="7460116" y="517548"/>
                </a:lnTo>
                <a:cubicBezTo>
                  <a:pt x="7447785" y="530928"/>
                  <a:pt x="7310141" y="550568"/>
                  <a:pt x="7297810" y="563947"/>
                </a:cubicBezTo>
                <a:cubicBezTo>
                  <a:pt x="7221791" y="605698"/>
                  <a:pt x="7039072" y="646008"/>
                  <a:pt x="6946388" y="665244"/>
                </a:cubicBezTo>
                <a:cubicBezTo>
                  <a:pt x="6853704" y="684480"/>
                  <a:pt x="6804875" y="677485"/>
                  <a:pt x="6741704" y="679365"/>
                </a:cubicBezTo>
                <a:lnTo>
                  <a:pt x="6624680" y="677674"/>
                </a:lnTo>
                <a:lnTo>
                  <a:pt x="6605700" y="683566"/>
                </a:lnTo>
                <a:cubicBezTo>
                  <a:pt x="6603309" y="685184"/>
                  <a:pt x="6599550" y="685647"/>
                  <a:pt x="6576922" y="683030"/>
                </a:cubicBezTo>
                <a:cubicBezTo>
                  <a:pt x="6527275" y="698355"/>
                  <a:pt x="6440981" y="702347"/>
                  <a:pt x="6405123" y="721946"/>
                </a:cubicBezTo>
                <a:cubicBezTo>
                  <a:pt x="6407963" y="715467"/>
                  <a:pt x="6383450" y="712913"/>
                  <a:pt x="6368938" y="717341"/>
                </a:cubicBezTo>
                <a:cubicBezTo>
                  <a:pt x="6377914" y="692119"/>
                  <a:pt x="6315316" y="744281"/>
                  <a:pt x="6295102" y="729508"/>
                </a:cubicBezTo>
                <a:cubicBezTo>
                  <a:pt x="6300358" y="744473"/>
                  <a:pt x="6240070" y="776254"/>
                  <a:pt x="6202084" y="767091"/>
                </a:cubicBezTo>
                <a:cubicBezTo>
                  <a:pt x="6152826" y="774744"/>
                  <a:pt x="6122010" y="790367"/>
                  <a:pt x="6067157" y="790339"/>
                </a:cubicBezTo>
                <a:cubicBezTo>
                  <a:pt x="6066310" y="792484"/>
                  <a:pt x="6064283" y="794403"/>
                  <a:pt x="6061443" y="796151"/>
                </a:cubicBezTo>
                <a:lnTo>
                  <a:pt x="6051406" y="800684"/>
                </a:lnTo>
                <a:lnTo>
                  <a:pt x="6049097" y="800636"/>
                </a:lnTo>
                <a:cubicBezTo>
                  <a:pt x="6040408" y="801393"/>
                  <a:pt x="6036299" y="802645"/>
                  <a:pt x="6034222" y="804110"/>
                </a:cubicBezTo>
                <a:lnTo>
                  <a:pt x="6033121" y="806078"/>
                </a:lnTo>
                <a:lnTo>
                  <a:pt x="6023593" y="808842"/>
                </a:lnTo>
                <a:lnTo>
                  <a:pt x="6006639" y="815304"/>
                </a:lnTo>
                <a:lnTo>
                  <a:pt x="6001762" y="815557"/>
                </a:lnTo>
                <a:lnTo>
                  <a:pt x="5973534" y="823815"/>
                </a:lnTo>
                <a:lnTo>
                  <a:pt x="5972336" y="823476"/>
                </a:lnTo>
                <a:cubicBezTo>
                  <a:pt x="5969004" y="822901"/>
                  <a:pt x="5965329" y="822833"/>
                  <a:pt x="5960841" y="823819"/>
                </a:cubicBezTo>
                <a:cubicBezTo>
                  <a:pt x="5955860" y="815655"/>
                  <a:pt x="5953515" y="821882"/>
                  <a:pt x="5940719" y="825514"/>
                </a:cubicBezTo>
                <a:cubicBezTo>
                  <a:pt x="5930130" y="813644"/>
                  <a:pt x="5900943" y="827979"/>
                  <a:pt x="5884298" y="823806"/>
                </a:cubicBezTo>
                <a:cubicBezTo>
                  <a:pt x="5875133" y="826741"/>
                  <a:pt x="5865250" y="829630"/>
                  <a:pt x="5854779" y="832365"/>
                </a:cubicBezTo>
                <a:lnTo>
                  <a:pt x="5848382" y="833844"/>
                </a:lnTo>
                <a:lnTo>
                  <a:pt x="5848066" y="833772"/>
                </a:lnTo>
                <a:cubicBezTo>
                  <a:pt x="5846273" y="833879"/>
                  <a:pt x="5844018" y="834284"/>
                  <a:pt x="5840944" y="835132"/>
                </a:cubicBezTo>
                <a:lnTo>
                  <a:pt x="5836719" y="836539"/>
                </a:lnTo>
                <a:lnTo>
                  <a:pt x="5824311" y="839408"/>
                </a:lnTo>
                <a:lnTo>
                  <a:pt x="5818788" y="839727"/>
                </a:lnTo>
                <a:cubicBezTo>
                  <a:pt x="5797008" y="838594"/>
                  <a:pt x="5786883" y="822081"/>
                  <a:pt x="5763953" y="834282"/>
                </a:cubicBezTo>
                <a:cubicBezTo>
                  <a:pt x="5726813" y="837521"/>
                  <a:pt x="5699446" y="830949"/>
                  <a:pt x="5667748" y="840211"/>
                </a:cubicBezTo>
                <a:cubicBezTo>
                  <a:pt x="5632959" y="843205"/>
                  <a:pt x="5601436" y="842280"/>
                  <a:pt x="5573108" y="847611"/>
                </a:cubicBezTo>
                <a:cubicBezTo>
                  <a:pt x="5560030" y="845832"/>
                  <a:pt x="5549547" y="851598"/>
                  <a:pt x="5539137" y="851033"/>
                </a:cubicBezTo>
                <a:cubicBezTo>
                  <a:pt x="5528728" y="850467"/>
                  <a:pt x="5529256" y="837509"/>
                  <a:pt x="5510651" y="844215"/>
                </a:cubicBezTo>
                <a:cubicBezTo>
                  <a:pt x="5494241" y="833607"/>
                  <a:pt x="5466101" y="839171"/>
                  <a:pt x="5457331" y="839159"/>
                </a:cubicBezTo>
                <a:lnTo>
                  <a:pt x="5410613" y="834358"/>
                </a:lnTo>
                <a:lnTo>
                  <a:pt x="5370040" y="862127"/>
                </a:lnTo>
                <a:cubicBezTo>
                  <a:pt x="5357863" y="856469"/>
                  <a:pt x="5319115" y="868069"/>
                  <a:pt x="5318778" y="855310"/>
                </a:cubicBezTo>
                <a:cubicBezTo>
                  <a:pt x="5303920" y="857760"/>
                  <a:pt x="5296727" y="863736"/>
                  <a:pt x="5298645" y="855171"/>
                </a:cubicBezTo>
                <a:cubicBezTo>
                  <a:pt x="5287819" y="855897"/>
                  <a:pt x="5267444" y="857825"/>
                  <a:pt x="5253828" y="859670"/>
                </a:cubicBezTo>
                <a:lnTo>
                  <a:pt x="5216955" y="866245"/>
                </a:lnTo>
                <a:lnTo>
                  <a:pt x="5214344" y="868102"/>
                </a:lnTo>
                <a:cubicBezTo>
                  <a:pt x="5210778" y="868719"/>
                  <a:pt x="5200859" y="869042"/>
                  <a:pt x="5195561" y="869949"/>
                </a:cubicBezTo>
                <a:lnTo>
                  <a:pt x="5182555" y="873542"/>
                </a:lnTo>
                <a:cubicBezTo>
                  <a:pt x="5178496" y="875023"/>
                  <a:pt x="5175066" y="876746"/>
                  <a:pt x="5172552" y="878801"/>
                </a:cubicBezTo>
                <a:cubicBezTo>
                  <a:pt x="5121406" y="873797"/>
                  <a:pt x="5080096" y="886529"/>
                  <a:pt x="5027993" y="889666"/>
                </a:cubicBezTo>
                <a:cubicBezTo>
                  <a:pt x="4999924" y="877115"/>
                  <a:pt x="4946973" y="919452"/>
                  <a:pt x="4939844" y="934802"/>
                </a:cubicBezTo>
                <a:cubicBezTo>
                  <a:pt x="4895154" y="940701"/>
                  <a:pt x="4844006" y="928240"/>
                  <a:pt x="4792576" y="934820"/>
                </a:cubicBezTo>
                <a:lnTo>
                  <a:pt x="4602423" y="958063"/>
                </a:lnTo>
                <a:cubicBezTo>
                  <a:pt x="4488530" y="967131"/>
                  <a:pt x="4399004" y="969822"/>
                  <a:pt x="4290656" y="969152"/>
                </a:cubicBezTo>
                <a:cubicBezTo>
                  <a:pt x="4182308" y="968482"/>
                  <a:pt x="4046938" y="971167"/>
                  <a:pt x="3952334" y="954043"/>
                </a:cubicBezTo>
                <a:lnTo>
                  <a:pt x="3858560" y="948781"/>
                </a:lnTo>
                <a:lnTo>
                  <a:pt x="3846597" y="948382"/>
                </a:lnTo>
                <a:cubicBezTo>
                  <a:pt x="3807516" y="956616"/>
                  <a:pt x="3767475" y="941640"/>
                  <a:pt x="3736044" y="947759"/>
                </a:cubicBezTo>
                <a:cubicBezTo>
                  <a:pt x="3727323" y="948128"/>
                  <a:pt x="3719828" y="947771"/>
                  <a:pt x="3713136" y="946963"/>
                </a:cubicBezTo>
                <a:lnTo>
                  <a:pt x="3695939" y="943639"/>
                </a:lnTo>
                <a:lnTo>
                  <a:pt x="3694125" y="940567"/>
                </a:lnTo>
                <a:lnTo>
                  <a:pt x="3681925" y="939706"/>
                </a:lnTo>
                <a:lnTo>
                  <a:pt x="3679204" y="938926"/>
                </a:lnTo>
                <a:cubicBezTo>
                  <a:pt x="3668160" y="939028"/>
                  <a:pt x="3634193" y="940875"/>
                  <a:pt x="3615656" y="940320"/>
                </a:cubicBezTo>
                <a:cubicBezTo>
                  <a:pt x="3582626" y="936974"/>
                  <a:pt x="3593904" y="949140"/>
                  <a:pt x="3567983" y="935596"/>
                </a:cubicBezTo>
                <a:cubicBezTo>
                  <a:pt x="3504185" y="939048"/>
                  <a:pt x="3482818" y="922224"/>
                  <a:pt x="3422423" y="932129"/>
                </a:cubicBezTo>
                <a:cubicBezTo>
                  <a:pt x="3369166" y="933413"/>
                  <a:pt x="3329486" y="910108"/>
                  <a:pt x="3310925" y="911072"/>
                </a:cubicBezTo>
                <a:cubicBezTo>
                  <a:pt x="3261363" y="909787"/>
                  <a:pt x="3198415" y="933574"/>
                  <a:pt x="3139421" y="934151"/>
                </a:cubicBezTo>
                <a:cubicBezTo>
                  <a:pt x="3088799" y="931012"/>
                  <a:pt x="3038941" y="938464"/>
                  <a:pt x="2996922" y="927537"/>
                </a:cubicBezTo>
                <a:cubicBezTo>
                  <a:pt x="2992673" y="929234"/>
                  <a:pt x="2987900" y="930498"/>
                  <a:pt x="2982785" y="931453"/>
                </a:cubicBezTo>
                <a:lnTo>
                  <a:pt x="2967478" y="933397"/>
                </a:lnTo>
                <a:lnTo>
                  <a:pt x="2948552" y="932961"/>
                </a:lnTo>
                <a:lnTo>
                  <a:pt x="2944404" y="934452"/>
                </a:lnTo>
                <a:lnTo>
                  <a:pt x="2908608" y="937205"/>
                </a:lnTo>
                <a:lnTo>
                  <a:pt x="2904443" y="936455"/>
                </a:lnTo>
                <a:lnTo>
                  <a:pt x="2868935" y="938022"/>
                </a:lnTo>
                <a:lnTo>
                  <a:pt x="2868586" y="937487"/>
                </a:lnTo>
                <a:cubicBezTo>
                  <a:pt x="2866994" y="936327"/>
                  <a:pt x="2864292" y="935538"/>
                  <a:pt x="2859191" y="935503"/>
                </a:cubicBezTo>
                <a:cubicBezTo>
                  <a:pt x="2869075" y="927418"/>
                  <a:pt x="2856828" y="932364"/>
                  <a:pt x="2840915" y="932977"/>
                </a:cubicBezTo>
                <a:lnTo>
                  <a:pt x="2763509" y="921850"/>
                </a:lnTo>
                <a:lnTo>
                  <a:pt x="2756121" y="921864"/>
                </a:lnTo>
                <a:cubicBezTo>
                  <a:pt x="2756081" y="921822"/>
                  <a:pt x="2756039" y="921781"/>
                  <a:pt x="2755998" y="921739"/>
                </a:cubicBezTo>
                <a:cubicBezTo>
                  <a:pt x="2754445" y="921476"/>
                  <a:pt x="2752036" y="921380"/>
                  <a:pt x="2748255" y="921505"/>
                </a:cubicBezTo>
                <a:lnTo>
                  <a:pt x="2694601" y="915575"/>
                </a:lnTo>
                <a:cubicBezTo>
                  <a:pt x="2671223" y="919874"/>
                  <a:pt x="2666972" y="913376"/>
                  <a:pt x="2635357" y="910976"/>
                </a:cubicBezTo>
                <a:cubicBezTo>
                  <a:pt x="2621906" y="915051"/>
                  <a:pt x="2611315" y="913542"/>
                  <a:pt x="2601047" y="910263"/>
                </a:cubicBezTo>
                <a:cubicBezTo>
                  <a:pt x="2570084" y="912074"/>
                  <a:pt x="2542135" y="907435"/>
                  <a:pt x="2507482" y="906211"/>
                </a:cubicBezTo>
                <a:cubicBezTo>
                  <a:pt x="2469706" y="911437"/>
                  <a:pt x="2450920" y="901812"/>
                  <a:pt x="2413884" y="900545"/>
                </a:cubicBezTo>
                <a:cubicBezTo>
                  <a:pt x="2381338" y="909664"/>
                  <a:pt x="2387753" y="892438"/>
                  <a:pt x="2368912" y="888755"/>
                </a:cubicBezTo>
                <a:lnTo>
                  <a:pt x="2349490" y="889719"/>
                </a:lnTo>
                <a:lnTo>
                  <a:pt x="2344290" y="890584"/>
                </a:lnTo>
                <a:cubicBezTo>
                  <a:pt x="2340673" y="891041"/>
                  <a:pt x="2338228" y="891167"/>
                  <a:pt x="2336488" y="891058"/>
                </a:cubicBezTo>
                <a:lnTo>
                  <a:pt x="2329015" y="891627"/>
                </a:lnTo>
                <a:cubicBezTo>
                  <a:pt x="2316843" y="893039"/>
                  <a:pt x="2305064" y="894669"/>
                  <a:pt x="2293898" y="896431"/>
                </a:cubicBezTo>
                <a:cubicBezTo>
                  <a:pt x="2282637" y="890404"/>
                  <a:pt x="2242346" y="900851"/>
                  <a:pt x="2243927" y="888076"/>
                </a:cubicBezTo>
                <a:cubicBezTo>
                  <a:pt x="2228778" y="890081"/>
                  <a:pt x="2220725" y="895845"/>
                  <a:pt x="2223920" y="887331"/>
                </a:cubicBezTo>
                <a:cubicBezTo>
                  <a:pt x="2218877" y="887756"/>
                  <a:pt x="2215583" y="887254"/>
                  <a:pt x="2213081" y="886302"/>
                </a:cubicBezTo>
                <a:lnTo>
                  <a:pt x="2212307" y="885829"/>
                </a:lnTo>
                <a:lnTo>
                  <a:pt x="2152321" y="894418"/>
                </a:lnTo>
                <a:lnTo>
                  <a:pt x="2140985" y="895968"/>
                </a:lnTo>
                <a:lnTo>
                  <a:pt x="2121210" y="899354"/>
                </a:lnTo>
                <a:lnTo>
                  <a:pt x="2119146" y="899033"/>
                </a:lnTo>
                <a:lnTo>
                  <a:pt x="2105666" y="902240"/>
                </a:lnTo>
                <a:cubicBezTo>
                  <a:pt x="2101407" y="903601"/>
                  <a:pt x="2097735" y="905221"/>
                  <a:pt x="2094924" y="907203"/>
                </a:cubicBezTo>
                <a:cubicBezTo>
                  <a:pt x="2044793" y="900664"/>
                  <a:pt x="2001785" y="912168"/>
                  <a:pt x="1949478" y="913748"/>
                </a:cubicBezTo>
                <a:cubicBezTo>
                  <a:pt x="1891937" y="919585"/>
                  <a:pt x="1810334" y="935486"/>
                  <a:pt x="1749684" y="942223"/>
                </a:cubicBezTo>
                <a:lnTo>
                  <a:pt x="1585576" y="954170"/>
                </a:lnTo>
                <a:cubicBezTo>
                  <a:pt x="1549165" y="943719"/>
                  <a:pt x="1511425" y="950847"/>
                  <a:pt x="1476250" y="950653"/>
                </a:cubicBezTo>
                <a:cubicBezTo>
                  <a:pt x="1488515" y="961596"/>
                  <a:pt x="1432660" y="946795"/>
                  <a:pt x="1433927" y="959926"/>
                </a:cubicBezTo>
                <a:cubicBezTo>
                  <a:pt x="1427485" y="959475"/>
                  <a:pt x="1421205" y="958623"/>
                  <a:pt x="1414893" y="957671"/>
                </a:cubicBezTo>
                <a:lnTo>
                  <a:pt x="1411585" y="957179"/>
                </a:lnTo>
                <a:lnTo>
                  <a:pt x="1398896" y="957460"/>
                </a:lnTo>
                <a:lnTo>
                  <a:pt x="1394632" y="954725"/>
                </a:lnTo>
                <a:lnTo>
                  <a:pt x="1375043" y="953132"/>
                </a:lnTo>
                <a:cubicBezTo>
                  <a:pt x="1367813" y="952970"/>
                  <a:pt x="1360155" y="953305"/>
                  <a:pt x="1351876" y="954436"/>
                </a:cubicBezTo>
                <a:cubicBezTo>
                  <a:pt x="1325912" y="963028"/>
                  <a:pt x="1274459" y="952492"/>
                  <a:pt x="1242676" y="963767"/>
                </a:cubicBezTo>
                <a:cubicBezTo>
                  <a:pt x="1230276" y="966918"/>
                  <a:pt x="1216715" y="977098"/>
                  <a:pt x="1205993" y="974080"/>
                </a:cubicBezTo>
                <a:cubicBezTo>
                  <a:pt x="1174251" y="974112"/>
                  <a:pt x="1086982" y="964420"/>
                  <a:pt x="1052221" y="963954"/>
                </a:cubicBezTo>
                <a:cubicBezTo>
                  <a:pt x="1038515" y="970622"/>
                  <a:pt x="1009522" y="962342"/>
                  <a:pt x="968270" y="964761"/>
                </a:cubicBezTo>
                <a:cubicBezTo>
                  <a:pt x="943437" y="973698"/>
                  <a:pt x="900136" y="991017"/>
                  <a:pt x="874493" y="998122"/>
                </a:cubicBezTo>
                <a:cubicBezTo>
                  <a:pt x="848849" y="1005226"/>
                  <a:pt x="853424" y="1009427"/>
                  <a:pt x="814411" y="1007391"/>
                </a:cubicBezTo>
                <a:cubicBezTo>
                  <a:pt x="765926" y="1022821"/>
                  <a:pt x="732885" y="1009859"/>
                  <a:pt x="688604" y="1015631"/>
                </a:cubicBezTo>
                <a:cubicBezTo>
                  <a:pt x="638045" y="1020877"/>
                  <a:pt x="677999" y="1011556"/>
                  <a:pt x="618171" y="1027260"/>
                </a:cubicBezTo>
                <a:cubicBezTo>
                  <a:pt x="609680" y="1023165"/>
                  <a:pt x="583253" y="1020277"/>
                  <a:pt x="570379" y="1023487"/>
                </a:cubicBezTo>
                <a:cubicBezTo>
                  <a:pt x="543992" y="1022523"/>
                  <a:pt x="505183" y="1001686"/>
                  <a:pt x="482519" y="1002108"/>
                </a:cubicBezTo>
                <a:cubicBezTo>
                  <a:pt x="464011" y="1002285"/>
                  <a:pt x="495211" y="1007995"/>
                  <a:pt x="475319" y="1009922"/>
                </a:cubicBezTo>
                <a:cubicBezTo>
                  <a:pt x="450818" y="1011135"/>
                  <a:pt x="454804" y="1022539"/>
                  <a:pt x="431104" y="1009317"/>
                </a:cubicBezTo>
                <a:cubicBezTo>
                  <a:pt x="406857" y="1014651"/>
                  <a:pt x="399686" y="1008456"/>
                  <a:pt x="363782" y="1007585"/>
                </a:cubicBezTo>
                <a:cubicBezTo>
                  <a:pt x="350440" y="1012231"/>
                  <a:pt x="338145" y="1011245"/>
                  <a:pt x="325533" y="1008502"/>
                </a:cubicBezTo>
                <a:cubicBezTo>
                  <a:pt x="291944" y="1011745"/>
                  <a:pt x="259251" y="1008497"/>
                  <a:pt x="220429" y="1008927"/>
                </a:cubicBezTo>
                <a:cubicBezTo>
                  <a:pt x="180594" y="1015852"/>
                  <a:pt x="156150" y="1007265"/>
                  <a:pt x="114676" y="1007765"/>
                </a:cubicBezTo>
                <a:cubicBezTo>
                  <a:pt x="85718" y="1006195"/>
                  <a:pt x="43316" y="1001491"/>
                  <a:pt x="13470" y="998544"/>
                </a:cubicBezTo>
                <a:lnTo>
                  <a:pt x="0" y="997355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407814-6205-456E-B9C6-C1D501D19A88}"/>
              </a:ext>
            </a:extLst>
          </p:cNvPr>
          <p:cNvSpPr txBox="1"/>
          <p:nvPr/>
        </p:nvSpPr>
        <p:spPr>
          <a:xfrm>
            <a:off x="8614875" y="5895072"/>
            <a:ext cx="2440091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IE" sz="700">
                <a:solidFill>
                  <a:srgbClr val="FFFFFF"/>
                </a:solidFill>
                <a:hlinkClick r:id="rId3" tooltip="https://technofaq.org/posts/2020/08/how-car-technology-has-changed-over-time-and-what-we-can-expect-to-see-in-the-future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IE" sz="700">
                <a:solidFill>
                  <a:srgbClr val="FFFFFF"/>
                </a:solidFill>
              </a:rPr>
              <a:t> by Unknown Author is licensed under </a:t>
            </a:r>
            <a:r>
              <a:rPr lang="en-IE" sz="700">
                <a:solidFill>
                  <a:srgbClr val="FFFFFF"/>
                </a:solidFill>
                <a:hlinkClick r:id="rId4" tooltip="https://creativecommons.org/licenses/by-nc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BY-SA-NC</a:t>
            </a:r>
            <a:endParaRPr lang="en-IE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97298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FF47CB7-972F-479F-A36D-9E72D26EC8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0D153B68-5844-490D-8E67-F616D6D72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1766176" cy="2061837"/>
          </a:xfrm>
          <a:custGeom>
            <a:avLst/>
            <a:gdLst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13657 w 10768629"/>
              <a:gd name="connsiteY144" fmla="*/ 1730706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84330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</a:cxnLst>
            <a:rect l="l" t="t" r="r" b="b"/>
            <a:pathLst>
              <a:path w="10768629" h="1978172">
                <a:moveTo>
                  <a:pt x="0" y="0"/>
                </a:moveTo>
                <a:lnTo>
                  <a:pt x="10768629" y="0"/>
                </a:lnTo>
                <a:lnTo>
                  <a:pt x="10733254" y="31439"/>
                </a:lnTo>
                <a:lnTo>
                  <a:pt x="10727085" y="37910"/>
                </a:lnTo>
                <a:cubicBezTo>
                  <a:pt x="10712973" y="56080"/>
                  <a:pt x="10699457" y="78430"/>
                  <a:pt x="10675953" y="68623"/>
                </a:cubicBezTo>
                <a:cubicBezTo>
                  <a:pt x="10685972" y="89202"/>
                  <a:pt x="10641629" y="69781"/>
                  <a:pt x="10637091" y="90361"/>
                </a:cubicBezTo>
                <a:cubicBezTo>
                  <a:pt x="10635214" y="107005"/>
                  <a:pt x="10621323" y="104993"/>
                  <a:pt x="10610971" y="110764"/>
                </a:cubicBezTo>
                <a:cubicBezTo>
                  <a:pt x="10603980" y="127568"/>
                  <a:pt x="10551417" y="141180"/>
                  <a:pt x="10532872" y="138028"/>
                </a:cubicBezTo>
                <a:cubicBezTo>
                  <a:pt x="10480300" y="119072"/>
                  <a:pt x="10440532" y="186296"/>
                  <a:pt x="10398558" y="172911"/>
                </a:cubicBezTo>
                <a:cubicBezTo>
                  <a:pt x="10387708" y="174114"/>
                  <a:pt x="10378792" y="177646"/>
                  <a:pt x="10371128" y="182609"/>
                </a:cubicBezTo>
                <a:lnTo>
                  <a:pt x="10352178" y="199976"/>
                </a:lnTo>
                <a:lnTo>
                  <a:pt x="10351815" y="211879"/>
                </a:lnTo>
                <a:lnTo>
                  <a:pt x="10337471" y="218661"/>
                </a:lnTo>
                <a:lnTo>
                  <a:pt x="10334625" y="222351"/>
                </a:lnTo>
                <a:cubicBezTo>
                  <a:pt x="10321108" y="225227"/>
                  <a:pt x="10278615" y="228401"/>
                  <a:pt x="10256365" y="235917"/>
                </a:cubicBezTo>
                <a:cubicBezTo>
                  <a:pt x="10218136" y="258033"/>
                  <a:pt x="10224552" y="209685"/>
                  <a:pt x="10201127" y="267448"/>
                </a:cubicBezTo>
                <a:cubicBezTo>
                  <a:pt x="10121320" y="273476"/>
                  <a:pt x="10040763" y="345580"/>
                  <a:pt x="9961218" y="326720"/>
                </a:cubicBezTo>
                <a:cubicBezTo>
                  <a:pt x="9980173" y="341621"/>
                  <a:pt x="9883038" y="318484"/>
                  <a:pt x="9859715" y="355698"/>
                </a:cubicBezTo>
                <a:cubicBezTo>
                  <a:pt x="9812822" y="367758"/>
                  <a:pt x="9752089" y="383830"/>
                  <a:pt x="9679867" y="399081"/>
                </a:cubicBezTo>
                <a:cubicBezTo>
                  <a:pt x="9618357" y="415668"/>
                  <a:pt x="9525492" y="446315"/>
                  <a:pt x="9490654" y="455225"/>
                </a:cubicBezTo>
                <a:lnTo>
                  <a:pt x="9470837" y="452539"/>
                </a:lnTo>
                <a:lnTo>
                  <a:pt x="9469082" y="454891"/>
                </a:lnTo>
                <a:cubicBezTo>
                  <a:pt x="9460057" y="461184"/>
                  <a:pt x="9453495" y="461729"/>
                  <a:pt x="9448038" y="459733"/>
                </a:cubicBezTo>
                <a:lnTo>
                  <a:pt x="9396821" y="455795"/>
                </a:lnTo>
                <a:lnTo>
                  <a:pt x="9392197" y="459796"/>
                </a:lnTo>
                <a:lnTo>
                  <a:pt x="9347994" y="464462"/>
                </a:lnTo>
                <a:cubicBezTo>
                  <a:pt x="9347959" y="465155"/>
                  <a:pt x="9347925" y="465846"/>
                  <a:pt x="9347889" y="466539"/>
                </a:cubicBezTo>
                <a:cubicBezTo>
                  <a:pt x="9346648" y="471307"/>
                  <a:pt x="9343831" y="475025"/>
                  <a:pt x="9337639" y="476654"/>
                </a:cubicBezTo>
                <a:cubicBezTo>
                  <a:pt x="9354547" y="503661"/>
                  <a:pt x="9307720" y="510631"/>
                  <a:pt x="9287964" y="513052"/>
                </a:cubicBezTo>
                <a:cubicBezTo>
                  <a:pt x="9269905" y="526173"/>
                  <a:pt x="9245386" y="544358"/>
                  <a:pt x="9229283" y="555377"/>
                </a:cubicBezTo>
                <a:lnTo>
                  <a:pt x="9220274" y="557502"/>
                </a:lnTo>
                <a:cubicBezTo>
                  <a:pt x="9220250" y="557668"/>
                  <a:pt x="9220226" y="557835"/>
                  <a:pt x="9220202" y="558001"/>
                </a:cubicBezTo>
                <a:cubicBezTo>
                  <a:pt x="9218468" y="559434"/>
                  <a:pt x="9215591" y="560497"/>
                  <a:pt x="9210908" y="561147"/>
                </a:cubicBezTo>
                <a:lnTo>
                  <a:pt x="9186374" y="565502"/>
                </a:lnTo>
                <a:lnTo>
                  <a:pt x="9181058" y="569943"/>
                </a:lnTo>
                <a:lnTo>
                  <a:pt x="9167549" y="584727"/>
                </a:lnTo>
                <a:lnTo>
                  <a:pt x="9149110" y="598906"/>
                </a:lnTo>
                <a:cubicBezTo>
                  <a:pt x="9133575" y="594395"/>
                  <a:pt x="9087390" y="636567"/>
                  <a:pt x="9078556" y="644039"/>
                </a:cubicBezTo>
                <a:lnTo>
                  <a:pt x="8996399" y="690055"/>
                </a:lnTo>
                <a:cubicBezTo>
                  <a:pt x="8913147" y="777045"/>
                  <a:pt x="8867993" y="772591"/>
                  <a:pt x="8803791" y="813860"/>
                </a:cubicBezTo>
                <a:cubicBezTo>
                  <a:pt x="8745270" y="819906"/>
                  <a:pt x="8690049" y="823612"/>
                  <a:pt x="8636202" y="848463"/>
                </a:cubicBezTo>
                <a:cubicBezTo>
                  <a:pt x="8594799" y="860014"/>
                  <a:pt x="8568613" y="864779"/>
                  <a:pt x="8555372" y="883171"/>
                </a:cubicBezTo>
                <a:lnTo>
                  <a:pt x="8507229" y="901665"/>
                </a:lnTo>
                <a:lnTo>
                  <a:pt x="8428473" y="927985"/>
                </a:lnTo>
                <a:cubicBezTo>
                  <a:pt x="8428287" y="929817"/>
                  <a:pt x="8428100" y="931648"/>
                  <a:pt x="8427914" y="933480"/>
                </a:cubicBezTo>
                <a:lnTo>
                  <a:pt x="8420327" y="941984"/>
                </a:lnTo>
                <a:lnTo>
                  <a:pt x="8394729" y="948347"/>
                </a:lnTo>
                <a:lnTo>
                  <a:pt x="8380548" y="987916"/>
                </a:lnTo>
                <a:lnTo>
                  <a:pt x="8375330" y="965444"/>
                </a:lnTo>
                <a:cubicBezTo>
                  <a:pt x="8372375" y="964202"/>
                  <a:pt x="8344433" y="977378"/>
                  <a:pt x="8340796" y="980522"/>
                </a:cubicBezTo>
                <a:cubicBezTo>
                  <a:pt x="8328292" y="982128"/>
                  <a:pt x="8319237" y="991089"/>
                  <a:pt x="8304438" y="996739"/>
                </a:cubicBezTo>
                <a:cubicBezTo>
                  <a:pt x="8297193" y="1005683"/>
                  <a:pt x="8289328" y="1014568"/>
                  <a:pt x="8280929" y="1023089"/>
                </a:cubicBezTo>
                <a:lnTo>
                  <a:pt x="8275760" y="1027772"/>
                </a:lnTo>
                <a:lnTo>
                  <a:pt x="8275478" y="1027605"/>
                </a:lnTo>
                <a:cubicBezTo>
                  <a:pt x="8273970" y="1028076"/>
                  <a:pt x="8251461" y="1029408"/>
                  <a:pt x="8249003" y="1032033"/>
                </a:cubicBezTo>
                <a:lnTo>
                  <a:pt x="8203836" y="1037347"/>
                </a:lnTo>
                <a:cubicBezTo>
                  <a:pt x="8172789" y="1049890"/>
                  <a:pt x="8148166" y="1034625"/>
                  <a:pt x="8122936" y="1063113"/>
                </a:cubicBezTo>
                <a:cubicBezTo>
                  <a:pt x="8093850" y="1074757"/>
                  <a:pt x="8066781" y="1075350"/>
                  <a:pt x="8043658" y="1092746"/>
                </a:cubicBezTo>
                <a:cubicBezTo>
                  <a:pt x="8032157" y="1089174"/>
                  <a:pt x="8022145" y="1089998"/>
                  <a:pt x="8015351" y="1105478"/>
                </a:cubicBezTo>
                <a:cubicBezTo>
                  <a:pt x="7987544" y="1113006"/>
                  <a:pt x="7977708" y="1099152"/>
                  <a:pt x="7963145" y="1119346"/>
                </a:cubicBezTo>
                <a:cubicBezTo>
                  <a:pt x="7942622" y="1098880"/>
                  <a:pt x="7943760" y="1109516"/>
                  <a:pt x="7938145" y="1120225"/>
                </a:cubicBezTo>
                <a:lnTo>
                  <a:pt x="7937238" y="1121204"/>
                </a:lnTo>
                <a:lnTo>
                  <a:pt x="7934398" y="1118240"/>
                </a:lnTo>
                <a:lnTo>
                  <a:pt x="7918248" y="1124371"/>
                </a:lnTo>
                <a:lnTo>
                  <a:pt x="7914119" y="1127653"/>
                </a:lnTo>
                <a:cubicBezTo>
                  <a:pt x="7911201" y="1129547"/>
                  <a:pt x="7909169" y="1130331"/>
                  <a:pt x="7907658" y="1130350"/>
                </a:cubicBezTo>
                <a:lnTo>
                  <a:pt x="7907434" y="1130103"/>
                </a:lnTo>
                <a:lnTo>
                  <a:pt x="7901508" y="1133245"/>
                </a:lnTo>
                <a:cubicBezTo>
                  <a:pt x="7891644" y="1139271"/>
                  <a:pt x="7882185" y="1145815"/>
                  <a:pt x="7873287" y="1152609"/>
                </a:cubicBezTo>
                <a:cubicBezTo>
                  <a:pt x="7864672" y="1141906"/>
                  <a:pt x="7845199" y="1159242"/>
                  <a:pt x="7834833" y="1153868"/>
                </a:cubicBezTo>
                <a:lnTo>
                  <a:pt x="7828661" y="1139994"/>
                </a:lnTo>
                <a:lnTo>
                  <a:pt x="7823966" y="1143178"/>
                </a:lnTo>
                <a:lnTo>
                  <a:pt x="7815078" y="1151776"/>
                </a:lnTo>
                <a:cubicBezTo>
                  <a:pt x="7813692" y="1152943"/>
                  <a:pt x="7812687" y="1153116"/>
                  <a:pt x="7812026" y="1151522"/>
                </a:cubicBezTo>
                <a:cubicBezTo>
                  <a:pt x="7806555" y="1153054"/>
                  <a:pt x="7788673" y="1159989"/>
                  <a:pt x="7782249" y="1160970"/>
                </a:cubicBezTo>
                <a:lnTo>
                  <a:pt x="7773476" y="1157414"/>
                </a:lnTo>
                <a:lnTo>
                  <a:pt x="7769600" y="1157365"/>
                </a:lnTo>
                <a:lnTo>
                  <a:pt x="7752631" y="1172815"/>
                </a:lnTo>
                <a:lnTo>
                  <a:pt x="7739392" y="1192062"/>
                </a:lnTo>
                <a:lnTo>
                  <a:pt x="7677677" y="1216394"/>
                </a:lnTo>
                <a:lnTo>
                  <a:pt x="7586920" y="1261888"/>
                </a:lnTo>
                <a:cubicBezTo>
                  <a:pt x="7556723" y="1298911"/>
                  <a:pt x="7489187" y="1284518"/>
                  <a:pt x="7486100" y="1292563"/>
                </a:cubicBezTo>
                <a:cubicBezTo>
                  <a:pt x="7454875" y="1308356"/>
                  <a:pt x="7453335" y="1326361"/>
                  <a:pt x="7411323" y="1340732"/>
                </a:cubicBezTo>
                <a:cubicBezTo>
                  <a:pt x="7372519" y="1390006"/>
                  <a:pt x="7288617" y="1403664"/>
                  <a:pt x="7240698" y="1438832"/>
                </a:cubicBezTo>
                <a:cubicBezTo>
                  <a:pt x="7206467" y="1417136"/>
                  <a:pt x="7227555" y="1441678"/>
                  <a:pt x="7197675" y="1447530"/>
                </a:cubicBezTo>
                <a:cubicBezTo>
                  <a:pt x="7211601" y="1474927"/>
                  <a:pt x="7159483" y="1444981"/>
                  <a:pt x="7164788" y="1480293"/>
                </a:cubicBezTo>
                <a:cubicBezTo>
                  <a:pt x="7159184" y="1480240"/>
                  <a:pt x="7153584" y="1479075"/>
                  <a:pt x="7147929" y="1477641"/>
                </a:cubicBezTo>
                <a:lnTo>
                  <a:pt x="7144965" y="1476908"/>
                </a:lnTo>
                <a:lnTo>
                  <a:pt x="7134299" y="1479969"/>
                </a:lnTo>
                <a:lnTo>
                  <a:pt x="7129809" y="1473339"/>
                </a:lnTo>
                <a:lnTo>
                  <a:pt x="7112688" y="1472575"/>
                </a:lnTo>
                <a:cubicBezTo>
                  <a:pt x="7106506" y="1473449"/>
                  <a:pt x="7100123" y="1475741"/>
                  <a:pt x="7093470" y="1480300"/>
                </a:cubicBezTo>
                <a:cubicBezTo>
                  <a:pt x="7079039" y="1501274"/>
                  <a:pt x="7048991" y="1495718"/>
                  <a:pt x="7025034" y="1506934"/>
                </a:cubicBezTo>
                <a:lnTo>
                  <a:pt x="7014783" y="1515868"/>
                </a:lnTo>
                <a:lnTo>
                  <a:pt x="6979706" y="1523511"/>
                </a:lnTo>
                <a:lnTo>
                  <a:pt x="6977890" y="1525793"/>
                </a:lnTo>
                <a:cubicBezTo>
                  <a:pt x="6971996" y="1527914"/>
                  <a:pt x="6959488" y="1529941"/>
                  <a:pt x="6944339" y="1536237"/>
                </a:cubicBezTo>
                <a:lnTo>
                  <a:pt x="6886996" y="1563569"/>
                </a:lnTo>
                <a:lnTo>
                  <a:pt x="6874510" y="1558469"/>
                </a:lnTo>
                <a:lnTo>
                  <a:pt x="6871943" y="1554651"/>
                </a:lnTo>
                <a:lnTo>
                  <a:pt x="6856174" y="1562024"/>
                </a:lnTo>
                <a:lnTo>
                  <a:pt x="6842321" y="1560554"/>
                </a:lnTo>
                <a:lnTo>
                  <a:pt x="6832713" y="1569357"/>
                </a:lnTo>
                <a:lnTo>
                  <a:pt x="6816351" y="1571495"/>
                </a:lnTo>
                <a:cubicBezTo>
                  <a:pt x="6810216" y="1571510"/>
                  <a:pt x="6803310" y="1571324"/>
                  <a:pt x="6795800" y="1572010"/>
                </a:cubicBezTo>
                <a:lnTo>
                  <a:pt x="6777546" y="1568661"/>
                </a:lnTo>
                <a:lnTo>
                  <a:pt x="6751528" y="1574143"/>
                </a:lnTo>
                <a:cubicBezTo>
                  <a:pt x="6731455" y="1578562"/>
                  <a:pt x="6712054" y="1582098"/>
                  <a:pt x="6691966" y="1582255"/>
                </a:cubicBezTo>
                <a:cubicBezTo>
                  <a:pt x="6677921" y="1590738"/>
                  <a:pt x="6663787" y="1595441"/>
                  <a:pt x="6646941" y="1588471"/>
                </a:cubicBezTo>
                <a:cubicBezTo>
                  <a:pt x="6605135" y="1597971"/>
                  <a:pt x="6598373" y="1612583"/>
                  <a:pt x="6568576" y="1606488"/>
                </a:cubicBezTo>
                <a:cubicBezTo>
                  <a:pt x="6562510" y="1614734"/>
                  <a:pt x="6558067" y="1619360"/>
                  <a:pt x="6554358" y="1621701"/>
                </a:cubicBezTo>
                <a:cubicBezTo>
                  <a:pt x="6543227" y="1628727"/>
                  <a:pt x="6538724" y="1615196"/>
                  <a:pt x="6516968" y="1617195"/>
                </a:cubicBezTo>
                <a:cubicBezTo>
                  <a:pt x="6493173" y="1617368"/>
                  <a:pt x="6528193" y="1598652"/>
                  <a:pt x="6506479" y="1602227"/>
                </a:cubicBezTo>
                <a:cubicBezTo>
                  <a:pt x="6486674" y="1613929"/>
                  <a:pt x="6478484" y="1593997"/>
                  <a:pt x="6458436" y="1607332"/>
                </a:cubicBezTo>
                <a:cubicBezTo>
                  <a:pt x="6471168" y="1620800"/>
                  <a:pt x="6410323" y="1615478"/>
                  <a:pt x="6414786" y="1628815"/>
                </a:cubicBezTo>
                <a:cubicBezTo>
                  <a:pt x="6385942" y="1615041"/>
                  <a:pt x="6386569" y="1640238"/>
                  <a:pt x="6357085" y="1640846"/>
                </a:cubicBezTo>
                <a:cubicBezTo>
                  <a:pt x="6341163" y="1636809"/>
                  <a:pt x="6331497" y="1637754"/>
                  <a:pt x="6322636" y="1648213"/>
                </a:cubicBezTo>
                <a:cubicBezTo>
                  <a:pt x="6248448" y="1627802"/>
                  <a:pt x="6286748" y="1654976"/>
                  <a:pt x="6226172" y="1654676"/>
                </a:cubicBezTo>
                <a:lnTo>
                  <a:pt x="6221217" y="1654506"/>
                </a:lnTo>
                <a:lnTo>
                  <a:pt x="6204956" y="1664280"/>
                </a:lnTo>
                <a:cubicBezTo>
                  <a:pt x="6204728" y="1665114"/>
                  <a:pt x="6204498" y="1665947"/>
                  <a:pt x="6204270" y="1666782"/>
                </a:cubicBezTo>
                <a:lnTo>
                  <a:pt x="6143810" y="1661963"/>
                </a:lnTo>
                <a:lnTo>
                  <a:pt x="6136560" y="1665728"/>
                </a:lnTo>
                <a:lnTo>
                  <a:pt x="6096155" y="1656951"/>
                </a:lnTo>
                <a:lnTo>
                  <a:pt x="6075812" y="1655422"/>
                </a:lnTo>
                <a:lnTo>
                  <a:pt x="6039495" y="1649680"/>
                </a:lnTo>
                <a:lnTo>
                  <a:pt x="6036523" y="1652121"/>
                </a:lnTo>
                <a:lnTo>
                  <a:pt x="6029328" y="1649904"/>
                </a:lnTo>
                <a:lnTo>
                  <a:pt x="6024075" y="1652779"/>
                </a:lnTo>
                <a:lnTo>
                  <a:pt x="6018085" y="1652030"/>
                </a:lnTo>
                <a:cubicBezTo>
                  <a:pt x="6006658" y="1653831"/>
                  <a:pt x="5968194" y="1662035"/>
                  <a:pt x="5955513" y="1663584"/>
                </a:cubicBezTo>
                <a:lnTo>
                  <a:pt x="5941996" y="1661326"/>
                </a:lnTo>
                <a:lnTo>
                  <a:pt x="5931789" y="1669915"/>
                </a:lnTo>
                <a:lnTo>
                  <a:pt x="5888686" y="1672175"/>
                </a:lnTo>
                <a:lnTo>
                  <a:pt x="5873794" y="1665454"/>
                </a:lnTo>
                <a:lnTo>
                  <a:pt x="5860022" y="1660635"/>
                </a:lnTo>
                <a:lnTo>
                  <a:pt x="5858237" y="1660649"/>
                </a:lnTo>
                <a:lnTo>
                  <a:pt x="5840319" y="1660798"/>
                </a:lnTo>
                <a:lnTo>
                  <a:pt x="5806984" y="1661075"/>
                </a:lnTo>
                <a:cubicBezTo>
                  <a:pt x="5785708" y="1661533"/>
                  <a:pt x="5764126" y="1662974"/>
                  <a:pt x="5742351" y="1667489"/>
                </a:cubicBezTo>
                <a:cubicBezTo>
                  <a:pt x="5659069" y="1645168"/>
                  <a:pt x="5615134" y="1706361"/>
                  <a:pt x="5521171" y="1671626"/>
                </a:cubicBezTo>
                <a:cubicBezTo>
                  <a:pt x="5491803" y="1671296"/>
                  <a:pt x="5498089" y="1662666"/>
                  <a:pt x="5457384" y="1683952"/>
                </a:cubicBezTo>
                <a:cubicBezTo>
                  <a:pt x="5356959" y="1699287"/>
                  <a:pt x="5078905" y="1774579"/>
                  <a:pt x="4950070" y="1748401"/>
                </a:cubicBezTo>
                <a:cubicBezTo>
                  <a:pt x="4918276" y="1752255"/>
                  <a:pt x="4891043" y="1756936"/>
                  <a:pt x="4872172" y="1757222"/>
                </a:cubicBezTo>
                <a:lnTo>
                  <a:pt x="4809524" y="1761033"/>
                </a:lnTo>
                <a:cubicBezTo>
                  <a:pt x="4791324" y="1772975"/>
                  <a:pt x="4777258" y="1754591"/>
                  <a:pt x="4759058" y="1766533"/>
                </a:cubicBezTo>
                <a:cubicBezTo>
                  <a:pt x="4747481" y="1770744"/>
                  <a:pt x="4734604" y="1772921"/>
                  <a:pt x="4719749" y="1771811"/>
                </a:cubicBezTo>
                <a:cubicBezTo>
                  <a:pt x="4671168" y="1780243"/>
                  <a:pt x="4634134" y="1775931"/>
                  <a:pt x="4568686" y="1786141"/>
                </a:cubicBezTo>
                <a:cubicBezTo>
                  <a:pt x="4544667" y="1777910"/>
                  <a:pt x="4432547" y="1778168"/>
                  <a:pt x="4418751" y="1796932"/>
                </a:cubicBezTo>
                <a:cubicBezTo>
                  <a:pt x="4403360" y="1801488"/>
                  <a:pt x="4385278" y="1795746"/>
                  <a:pt x="4378377" y="1815528"/>
                </a:cubicBezTo>
                <a:cubicBezTo>
                  <a:pt x="4366870" y="1839461"/>
                  <a:pt x="4337372" y="1814003"/>
                  <a:pt x="4320575" y="1832722"/>
                </a:cubicBezTo>
                <a:cubicBezTo>
                  <a:pt x="4277898" y="1857053"/>
                  <a:pt x="4243945" y="1846759"/>
                  <a:pt x="4211935" y="1860177"/>
                </a:cubicBezTo>
                <a:cubicBezTo>
                  <a:pt x="4181519" y="1859584"/>
                  <a:pt x="4171342" y="1859762"/>
                  <a:pt x="4101228" y="1868717"/>
                </a:cubicBezTo>
                <a:cubicBezTo>
                  <a:pt x="4080159" y="1876188"/>
                  <a:pt x="4039427" y="1877381"/>
                  <a:pt x="3973223" y="1881015"/>
                </a:cubicBezTo>
                <a:cubicBezTo>
                  <a:pt x="3971330" y="1884974"/>
                  <a:pt x="3952843" y="1879225"/>
                  <a:pt x="3900992" y="1880603"/>
                </a:cubicBezTo>
                <a:cubicBezTo>
                  <a:pt x="3849141" y="1881981"/>
                  <a:pt x="3740060" y="1895686"/>
                  <a:pt x="3662119" y="1889285"/>
                </a:cubicBezTo>
                <a:cubicBezTo>
                  <a:pt x="3565155" y="1881322"/>
                  <a:pt x="3613412" y="1915150"/>
                  <a:pt x="3496919" y="1873180"/>
                </a:cubicBezTo>
                <a:cubicBezTo>
                  <a:pt x="3488062" y="1895719"/>
                  <a:pt x="3474293" y="1876288"/>
                  <a:pt x="3449433" y="1889681"/>
                </a:cubicBezTo>
                <a:cubicBezTo>
                  <a:pt x="3406553" y="1891629"/>
                  <a:pt x="3413217" y="1897797"/>
                  <a:pt x="3369766" y="1916653"/>
                </a:cubicBezTo>
                <a:cubicBezTo>
                  <a:pt x="3338805" y="1929531"/>
                  <a:pt x="3289487" y="1928617"/>
                  <a:pt x="3269672" y="1938036"/>
                </a:cubicBezTo>
                <a:lnTo>
                  <a:pt x="3224897" y="1943733"/>
                </a:lnTo>
                <a:cubicBezTo>
                  <a:pt x="3188693" y="1949271"/>
                  <a:pt x="3178540" y="1909145"/>
                  <a:pt x="3161463" y="1946591"/>
                </a:cubicBezTo>
                <a:lnTo>
                  <a:pt x="3112044" y="1935614"/>
                </a:lnTo>
                <a:lnTo>
                  <a:pt x="3069716" y="1930463"/>
                </a:lnTo>
                <a:cubicBezTo>
                  <a:pt x="3049937" y="1924285"/>
                  <a:pt x="3047816" y="1925644"/>
                  <a:pt x="3005773" y="1915878"/>
                </a:cubicBezTo>
                <a:cubicBezTo>
                  <a:pt x="2978838" y="1921092"/>
                  <a:pt x="2967972" y="1927319"/>
                  <a:pt x="2897201" y="1926772"/>
                </a:cubicBezTo>
                <a:lnTo>
                  <a:pt x="2783891" y="1931749"/>
                </a:lnTo>
                <a:cubicBezTo>
                  <a:pt x="2753098" y="1932794"/>
                  <a:pt x="2731621" y="1915151"/>
                  <a:pt x="2712447" y="1933044"/>
                </a:cubicBezTo>
                <a:cubicBezTo>
                  <a:pt x="2621923" y="1990472"/>
                  <a:pt x="2637976" y="1949546"/>
                  <a:pt x="2560151" y="1963609"/>
                </a:cubicBezTo>
                <a:cubicBezTo>
                  <a:pt x="2472084" y="1973456"/>
                  <a:pt x="2423631" y="1962133"/>
                  <a:pt x="2367221" y="1971884"/>
                </a:cubicBezTo>
                <a:cubicBezTo>
                  <a:pt x="2355331" y="1950582"/>
                  <a:pt x="2295649" y="1950006"/>
                  <a:pt x="2272130" y="1961162"/>
                </a:cubicBezTo>
                <a:cubicBezTo>
                  <a:pt x="2229336" y="1964326"/>
                  <a:pt x="2232627" y="1943953"/>
                  <a:pt x="2189404" y="1978172"/>
                </a:cubicBezTo>
                <a:cubicBezTo>
                  <a:pt x="2153824" y="1968017"/>
                  <a:pt x="2114605" y="1969166"/>
                  <a:pt x="2077704" y="1965002"/>
                </a:cubicBezTo>
                <a:cubicBezTo>
                  <a:pt x="2053064" y="1962036"/>
                  <a:pt x="2051584" y="1971011"/>
                  <a:pt x="2033299" y="1969042"/>
                </a:cubicBezTo>
                <a:cubicBezTo>
                  <a:pt x="2015014" y="1967073"/>
                  <a:pt x="1998956" y="1958903"/>
                  <a:pt x="1967996" y="1953187"/>
                </a:cubicBezTo>
                <a:cubicBezTo>
                  <a:pt x="1924117" y="1970917"/>
                  <a:pt x="1915668" y="1940297"/>
                  <a:pt x="1855805" y="1926082"/>
                </a:cubicBezTo>
                <a:cubicBezTo>
                  <a:pt x="1830663" y="1943732"/>
                  <a:pt x="1810564" y="1935694"/>
                  <a:pt x="1790957" y="1919460"/>
                </a:cubicBezTo>
                <a:cubicBezTo>
                  <a:pt x="1732588" y="1924884"/>
                  <a:pt x="1679506" y="1900619"/>
                  <a:pt x="1613978" y="1891581"/>
                </a:cubicBezTo>
                <a:cubicBezTo>
                  <a:pt x="1542961" y="1912227"/>
                  <a:pt x="1506863" y="1865666"/>
                  <a:pt x="1436831" y="1856201"/>
                </a:cubicBezTo>
                <a:cubicBezTo>
                  <a:pt x="1409149" y="1862955"/>
                  <a:pt x="1416370" y="1829853"/>
                  <a:pt x="1357365" y="1832140"/>
                </a:cubicBezTo>
                <a:cubicBezTo>
                  <a:pt x="1285880" y="1811785"/>
                  <a:pt x="1273193" y="1786872"/>
                  <a:pt x="1232341" y="1785942"/>
                </a:cubicBezTo>
                <a:cubicBezTo>
                  <a:pt x="1223903" y="1792798"/>
                  <a:pt x="1160576" y="1793911"/>
                  <a:pt x="1162595" y="1784330"/>
                </a:cubicBezTo>
                <a:cubicBezTo>
                  <a:pt x="1153167" y="1787110"/>
                  <a:pt x="1122206" y="1805077"/>
                  <a:pt x="1120257" y="1789615"/>
                </a:cubicBezTo>
                <a:cubicBezTo>
                  <a:pt x="1073149" y="1786750"/>
                  <a:pt x="1034361" y="1768718"/>
                  <a:pt x="991903" y="1786741"/>
                </a:cubicBezTo>
                <a:cubicBezTo>
                  <a:pt x="966383" y="1781126"/>
                  <a:pt x="949501" y="1800915"/>
                  <a:pt x="883960" y="1809389"/>
                </a:cubicBezTo>
                <a:cubicBezTo>
                  <a:pt x="836064" y="1808194"/>
                  <a:pt x="826980" y="1826610"/>
                  <a:pt x="766531" y="1805053"/>
                </a:cubicBezTo>
                <a:cubicBezTo>
                  <a:pt x="732778" y="1801141"/>
                  <a:pt x="694055" y="1787044"/>
                  <a:pt x="669779" y="1800537"/>
                </a:cubicBezTo>
                <a:cubicBezTo>
                  <a:pt x="645252" y="1794709"/>
                  <a:pt x="563495" y="1813232"/>
                  <a:pt x="523898" y="1811085"/>
                </a:cubicBezTo>
                <a:cubicBezTo>
                  <a:pt x="457555" y="1798530"/>
                  <a:pt x="395227" y="1824052"/>
                  <a:pt x="360251" y="1830735"/>
                </a:cubicBezTo>
                <a:cubicBezTo>
                  <a:pt x="313564" y="1825583"/>
                  <a:pt x="298281" y="1811622"/>
                  <a:pt x="255207" y="1818275"/>
                </a:cubicBezTo>
                <a:cubicBezTo>
                  <a:pt x="206572" y="1839769"/>
                  <a:pt x="160277" y="1836800"/>
                  <a:pt x="101803" y="1870647"/>
                </a:cubicBezTo>
                <a:cubicBezTo>
                  <a:pt x="85849" y="1910002"/>
                  <a:pt x="27997" y="1845258"/>
                  <a:pt x="25397" y="1888443"/>
                </a:cubicBezTo>
                <a:cubicBezTo>
                  <a:pt x="19096" y="1881154"/>
                  <a:pt x="11260" y="1878398"/>
                  <a:pt x="2370" y="1878311"/>
                </a:cubicBezTo>
                <a:lnTo>
                  <a:pt x="0" y="1878785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0301A9-2304-DD0B-6145-E1A2B71F6A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4" y="609597"/>
            <a:ext cx="9392421" cy="1330841"/>
          </a:xfrm>
        </p:spPr>
        <p:txBody>
          <a:bodyPr>
            <a:normAutofit/>
          </a:bodyPr>
          <a:lstStyle/>
          <a:p>
            <a:r>
              <a:rPr lang="en-IE" dirty="0"/>
              <a:t>Example Use Case1: ABS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1829ED-9796-8597-BF49-3032777168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7034" y="2198362"/>
            <a:ext cx="4958966" cy="3917773"/>
          </a:xfrm>
        </p:spPr>
        <p:txBody>
          <a:bodyPr>
            <a:normAutofit lnSpcReduction="10000"/>
          </a:bodyPr>
          <a:lstStyle/>
          <a:p>
            <a:r>
              <a:rPr lang="en-GB" sz="2000" dirty="0"/>
              <a:t>The ABS controller needs to operate in real-time. </a:t>
            </a:r>
          </a:p>
          <a:p>
            <a:r>
              <a:rPr lang="en-GB" sz="2000" dirty="0"/>
              <a:t>When a driver steps on the brake pedal, the ABS must instantly assess and react to wheel slip conditions to prevent skids</a:t>
            </a:r>
          </a:p>
          <a:p>
            <a:r>
              <a:rPr lang="en-GB" sz="2000" dirty="0"/>
              <a:t>A delay in processing could reduce the effectiveness of the ABS, leading to potential accidents.</a:t>
            </a:r>
          </a:p>
          <a:p>
            <a:r>
              <a:rPr lang="en-GB" sz="2000" b="1" dirty="0"/>
              <a:t>Microcontroller</a:t>
            </a:r>
            <a:r>
              <a:rPr lang="en-GB" sz="2000" dirty="0"/>
              <a:t> is the best option here and are used extensively in the automotive industry where safety, performance, and reliability are critical.(Incorporated into ECUs(electronic control units)</a:t>
            </a:r>
            <a:endParaRPr lang="en-IE" sz="2000" dirty="0"/>
          </a:p>
        </p:txBody>
      </p:sp>
      <p:pic>
        <p:nvPicPr>
          <p:cNvPr id="7" name="Picture 6" descr="A close-up of a vehicle control unit&#10;&#10;Description automatically generated">
            <a:extLst>
              <a:ext uri="{FF2B5EF4-FFF2-40B4-BE49-F238E27FC236}">
                <a16:creationId xmlns:a16="http://schemas.microsoft.com/office/drawing/2014/main" id="{B5E4ADF8-0AED-1819-A163-F4392C5D3D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881538" y="4083406"/>
            <a:ext cx="4108229" cy="2126008"/>
          </a:xfrm>
          <a:prstGeom prst="rect">
            <a:avLst/>
          </a:prstGeom>
        </p:spPr>
      </p:pic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0D773F-7A7D-4DBB-9DEA-86BB8B8F4B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381624" y="6209414"/>
            <a:ext cx="6810375" cy="648586"/>
          </a:xfrm>
          <a:custGeom>
            <a:avLst/>
            <a:gdLst>
              <a:gd name="connsiteX0" fmla="*/ 0 w 10753706"/>
              <a:gd name="connsiteY0" fmla="*/ 0 h 1027260"/>
              <a:gd name="connsiteX1" fmla="*/ 10753706 w 10753706"/>
              <a:gd name="connsiteY1" fmla="*/ 0 h 1027260"/>
              <a:gd name="connsiteX2" fmla="*/ 10748809 w 10753706"/>
              <a:gd name="connsiteY2" fmla="*/ 2522 h 1027260"/>
              <a:gd name="connsiteX3" fmla="*/ 10725330 w 10753706"/>
              <a:gd name="connsiteY3" fmla="*/ 11977 h 1027260"/>
              <a:gd name="connsiteX4" fmla="*/ 10615423 w 10753706"/>
              <a:gd name="connsiteY4" fmla="*/ 52967 h 1027260"/>
              <a:gd name="connsiteX5" fmla="*/ 10533936 w 10753706"/>
              <a:gd name="connsiteY5" fmla="*/ 53095 h 1027260"/>
              <a:gd name="connsiteX6" fmla="*/ 10466876 w 10753706"/>
              <a:gd name="connsiteY6" fmla="*/ 45180 h 1027260"/>
              <a:gd name="connsiteX7" fmla="*/ 10355090 w 10753706"/>
              <a:gd name="connsiteY7" fmla="*/ 89741 h 1027260"/>
              <a:gd name="connsiteX8" fmla="*/ 10087145 w 10753706"/>
              <a:gd name="connsiteY8" fmla="*/ 66115 h 1027260"/>
              <a:gd name="connsiteX9" fmla="*/ 10015902 w 10753706"/>
              <a:gd name="connsiteY9" fmla="*/ 76178 h 1027260"/>
              <a:gd name="connsiteX10" fmla="*/ 9806005 w 10753706"/>
              <a:gd name="connsiteY10" fmla="*/ 102435 h 1027260"/>
              <a:gd name="connsiteX11" fmla="*/ 9602583 w 10753706"/>
              <a:gd name="connsiteY11" fmla="*/ 179170 h 1027260"/>
              <a:gd name="connsiteX12" fmla="*/ 9469719 w 10753706"/>
              <a:gd name="connsiteY12" fmla="*/ 174721 h 1027260"/>
              <a:gd name="connsiteX13" fmla="*/ 9408692 w 10753706"/>
              <a:gd name="connsiteY13" fmla="*/ 189513 h 1027260"/>
              <a:gd name="connsiteX14" fmla="*/ 9364151 w 10753706"/>
              <a:gd name="connsiteY14" fmla="*/ 194072 h 1027260"/>
              <a:gd name="connsiteX15" fmla="*/ 9337751 w 10753706"/>
              <a:gd name="connsiteY15" fmla="*/ 197579 h 1027260"/>
              <a:gd name="connsiteX16" fmla="*/ 9297166 w 10753706"/>
              <a:gd name="connsiteY16" fmla="*/ 216558 h 1027260"/>
              <a:gd name="connsiteX17" fmla="*/ 9123859 w 10753706"/>
              <a:gd name="connsiteY17" fmla="*/ 237356 h 1027260"/>
              <a:gd name="connsiteX18" fmla="*/ 8950741 w 10753706"/>
              <a:gd name="connsiteY18" fmla="*/ 238020 h 1027260"/>
              <a:gd name="connsiteX19" fmla="*/ 8718236 w 10753706"/>
              <a:gd name="connsiteY19" fmla="*/ 303148 h 1027260"/>
              <a:gd name="connsiteX20" fmla="*/ 8694011 w 10753706"/>
              <a:gd name="connsiteY20" fmla="*/ 308812 h 1027260"/>
              <a:gd name="connsiteX21" fmla="*/ 8611976 w 10753706"/>
              <a:gd name="connsiteY21" fmla="*/ 324819 h 1027260"/>
              <a:gd name="connsiteX22" fmla="*/ 8562074 w 10753706"/>
              <a:gd name="connsiteY22" fmla="*/ 337971 h 1027260"/>
              <a:gd name="connsiteX23" fmla="*/ 8501724 w 10753706"/>
              <a:gd name="connsiteY23" fmla="*/ 360865 h 1027260"/>
              <a:gd name="connsiteX24" fmla="*/ 8504489 w 10753706"/>
              <a:gd name="connsiteY24" fmla="*/ 364790 h 1027260"/>
              <a:gd name="connsiteX25" fmla="*/ 8492774 w 10753706"/>
              <a:gd name="connsiteY25" fmla="*/ 366181 h 1027260"/>
              <a:gd name="connsiteX26" fmla="*/ 8466405 w 10753706"/>
              <a:gd name="connsiteY26" fmla="*/ 368724 h 1027260"/>
              <a:gd name="connsiteX27" fmla="*/ 8427069 w 10753706"/>
              <a:gd name="connsiteY27" fmla="*/ 387211 h 1027260"/>
              <a:gd name="connsiteX28" fmla="*/ 8387766 w 10753706"/>
              <a:gd name="connsiteY28" fmla="*/ 377161 h 1027260"/>
              <a:gd name="connsiteX29" fmla="*/ 8315874 w 10753706"/>
              <a:gd name="connsiteY29" fmla="*/ 395527 h 1027260"/>
              <a:gd name="connsiteX30" fmla="*/ 8274474 w 10753706"/>
              <a:gd name="connsiteY30" fmla="*/ 405112 h 1027260"/>
              <a:gd name="connsiteX31" fmla="*/ 8234664 w 10753706"/>
              <a:gd name="connsiteY31" fmla="*/ 410219 h 1027260"/>
              <a:gd name="connsiteX32" fmla="*/ 8211268 w 10753706"/>
              <a:gd name="connsiteY32" fmla="*/ 416791 h 1027260"/>
              <a:gd name="connsiteX33" fmla="*/ 8188615 w 10753706"/>
              <a:gd name="connsiteY33" fmla="*/ 421755 h 1027260"/>
              <a:gd name="connsiteX34" fmla="*/ 8179981 w 10753706"/>
              <a:gd name="connsiteY34" fmla="*/ 420402 h 1027260"/>
              <a:gd name="connsiteX35" fmla="*/ 8179307 w 10753706"/>
              <a:gd name="connsiteY35" fmla="*/ 422516 h 1027260"/>
              <a:gd name="connsiteX36" fmla="*/ 8147929 w 10753706"/>
              <a:gd name="connsiteY36" fmla="*/ 450302 h 1027260"/>
              <a:gd name="connsiteX37" fmla="*/ 8089136 w 10753706"/>
              <a:gd name="connsiteY37" fmla="*/ 465283 h 1027260"/>
              <a:gd name="connsiteX38" fmla="*/ 8049973 w 10753706"/>
              <a:gd name="connsiteY38" fmla="*/ 454121 h 1027260"/>
              <a:gd name="connsiteX39" fmla="*/ 7965913 w 10753706"/>
              <a:gd name="connsiteY39" fmla="*/ 464415 h 1027260"/>
              <a:gd name="connsiteX40" fmla="*/ 7945093 w 10753706"/>
              <a:gd name="connsiteY40" fmla="*/ 464798 h 1027260"/>
              <a:gd name="connsiteX41" fmla="*/ 7935335 w 10753706"/>
              <a:gd name="connsiteY41" fmla="*/ 462442 h 1027260"/>
              <a:gd name="connsiteX42" fmla="*/ 7904779 w 10753706"/>
              <a:gd name="connsiteY42" fmla="*/ 471429 h 1027260"/>
              <a:gd name="connsiteX43" fmla="*/ 7855604 w 10753706"/>
              <a:gd name="connsiteY43" fmla="*/ 480199 h 1027260"/>
              <a:gd name="connsiteX44" fmla="*/ 7832630 w 10753706"/>
              <a:gd name="connsiteY44" fmla="*/ 485371 h 1027260"/>
              <a:gd name="connsiteX45" fmla="*/ 7812438 w 10753706"/>
              <a:gd name="connsiteY45" fmla="*/ 485391 h 1027260"/>
              <a:gd name="connsiteX46" fmla="*/ 7701399 w 10753706"/>
              <a:gd name="connsiteY46" fmla="*/ 495197 h 1027260"/>
              <a:gd name="connsiteX47" fmla="*/ 7674778 w 10753706"/>
              <a:gd name="connsiteY47" fmla="*/ 494723 h 1027260"/>
              <a:gd name="connsiteX48" fmla="*/ 7660445 w 10753706"/>
              <a:gd name="connsiteY48" fmla="*/ 490194 h 1027260"/>
              <a:gd name="connsiteX49" fmla="*/ 7651781 w 10753706"/>
              <a:gd name="connsiteY49" fmla="*/ 493084 h 1027260"/>
              <a:gd name="connsiteX50" fmla="*/ 7584807 w 10753706"/>
              <a:gd name="connsiteY50" fmla="*/ 499490 h 1027260"/>
              <a:gd name="connsiteX51" fmla="*/ 7541324 w 10753706"/>
              <a:gd name="connsiteY51" fmla="*/ 504184 h 1027260"/>
              <a:gd name="connsiteX52" fmla="*/ 7541756 w 10753706"/>
              <a:gd name="connsiteY52" fmla="*/ 512184 h 1027260"/>
              <a:gd name="connsiteX53" fmla="*/ 7503906 w 10753706"/>
              <a:gd name="connsiteY53" fmla="*/ 518551 h 1027260"/>
              <a:gd name="connsiteX54" fmla="*/ 7460411 w 10753706"/>
              <a:gd name="connsiteY54" fmla="*/ 517415 h 1027260"/>
              <a:gd name="connsiteX55" fmla="*/ 7460116 w 10753706"/>
              <a:gd name="connsiteY55" fmla="*/ 517548 h 1027260"/>
              <a:gd name="connsiteX56" fmla="*/ 7297810 w 10753706"/>
              <a:gd name="connsiteY56" fmla="*/ 563947 h 1027260"/>
              <a:gd name="connsiteX57" fmla="*/ 6946388 w 10753706"/>
              <a:gd name="connsiteY57" fmla="*/ 665244 h 1027260"/>
              <a:gd name="connsiteX58" fmla="*/ 6741704 w 10753706"/>
              <a:gd name="connsiteY58" fmla="*/ 679365 h 1027260"/>
              <a:gd name="connsiteX59" fmla="*/ 6624680 w 10753706"/>
              <a:gd name="connsiteY59" fmla="*/ 677674 h 1027260"/>
              <a:gd name="connsiteX60" fmla="*/ 6605700 w 10753706"/>
              <a:gd name="connsiteY60" fmla="*/ 683566 h 1027260"/>
              <a:gd name="connsiteX61" fmla="*/ 6576922 w 10753706"/>
              <a:gd name="connsiteY61" fmla="*/ 683030 h 1027260"/>
              <a:gd name="connsiteX62" fmla="*/ 6405123 w 10753706"/>
              <a:gd name="connsiteY62" fmla="*/ 721946 h 1027260"/>
              <a:gd name="connsiteX63" fmla="*/ 6368938 w 10753706"/>
              <a:gd name="connsiteY63" fmla="*/ 717341 h 1027260"/>
              <a:gd name="connsiteX64" fmla="*/ 6295102 w 10753706"/>
              <a:gd name="connsiteY64" fmla="*/ 729508 h 1027260"/>
              <a:gd name="connsiteX65" fmla="*/ 6202084 w 10753706"/>
              <a:gd name="connsiteY65" fmla="*/ 767091 h 1027260"/>
              <a:gd name="connsiteX66" fmla="*/ 6067157 w 10753706"/>
              <a:gd name="connsiteY66" fmla="*/ 790339 h 1027260"/>
              <a:gd name="connsiteX67" fmla="*/ 6061443 w 10753706"/>
              <a:gd name="connsiteY67" fmla="*/ 796151 h 1027260"/>
              <a:gd name="connsiteX68" fmla="*/ 6051406 w 10753706"/>
              <a:gd name="connsiteY68" fmla="*/ 800684 h 1027260"/>
              <a:gd name="connsiteX69" fmla="*/ 6049097 w 10753706"/>
              <a:gd name="connsiteY69" fmla="*/ 800636 h 1027260"/>
              <a:gd name="connsiteX70" fmla="*/ 6034222 w 10753706"/>
              <a:gd name="connsiteY70" fmla="*/ 804110 h 1027260"/>
              <a:gd name="connsiteX71" fmla="*/ 6033121 w 10753706"/>
              <a:gd name="connsiteY71" fmla="*/ 806078 h 1027260"/>
              <a:gd name="connsiteX72" fmla="*/ 6023593 w 10753706"/>
              <a:gd name="connsiteY72" fmla="*/ 808842 h 1027260"/>
              <a:gd name="connsiteX73" fmla="*/ 6006639 w 10753706"/>
              <a:gd name="connsiteY73" fmla="*/ 815304 h 1027260"/>
              <a:gd name="connsiteX74" fmla="*/ 6001762 w 10753706"/>
              <a:gd name="connsiteY74" fmla="*/ 815557 h 1027260"/>
              <a:gd name="connsiteX75" fmla="*/ 5973534 w 10753706"/>
              <a:gd name="connsiteY75" fmla="*/ 823815 h 1027260"/>
              <a:gd name="connsiteX76" fmla="*/ 5972336 w 10753706"/>
              <a:gd name="connsiteY76" fmla="*/ 823476 h 1027260"/>
              <a:gd name="connsiteX77" fmla="*/ 5960841 w 10753706"/>
              <a:gd name="connsiteY77" fmla="*/ 823819 h 1027260"/>
              <a:gd name="connsiteX78" fmla="*/ 5940719 w 10753706"/>
              <a:gd name="connsiteY78" fmla="*/ 825514 h 1027260"/>
              <a:gd name="connsiteX79" fmla="*/ 5884298 w 10753706"/>
              <a:gd name="connsiteY79" fmla="*/ 823806 h 1027260"/>
              <a:gd name="connsiteX80" fmla="*/ 5854779 w 10753706"/>
              <a:gd name="connsiteY80" fmla="*/ 832365 h 1027260"/>
              <a:gd name="connsiteX81" fmla="*/ 5848382 w 10753706"/>
              <a:gd name="connsiteY81" fmla="*/ 833844 h 1027260"/>
              <a:gd name="connsiteX82" fmla="*/ 5848066 w 10753706"/>
              <a:gd name="connsiteY82" fmla="*/ 833772 h 1027260"/>
              <a:gd name="connsiteX83" fmla="*/ 5840944 w 10753706"/>
              <a:gd name="connsiteY83" fmla="*/ 835132 h 1027260"/>
              <a:gd name="connsiteX84" fmla="*/ 5836719 w 10753706"/>
              <a:gd name="connsiteY84" fmla="*/ 836539 h 1027260"/>
              <a:gd name="connsiteX85" fmla="*/ 5824311 w 10753706"/>
              <a:gd name="connsiteY85" fmla="*/ 839408 h 1027260"/>
              <a:gd name="connsiteX86" fmla="*/ 5818788 w 10753706"/>
              <a:gd name="connsiteY86" fmla="*/ 839727 h 1027260"/>
              <a:gd name="connsiteX87" fmla="*/ 5763953 w 10753706"/>
              <a:gd name="connsiteY87" fmla="*/ 834282 h 1027260"/>
              <a:gd name="connsiteX88" fmla="*/ 5667748 w 10753706"/>
              <a:gd name="connsiteY88" fmla="*/ 840211 h 1027260"/>
              <a:gd name="connsiteX89" fmla="*/ 5573108 w 10753706"/>
              <a:gd name="connsiteY89" fmla="*/ 847611 h 1027260"/>
              <a:gd name="connsiteX90" fmla="*/ 5539137 w 10753706"/>
              <a:gd name="connsiteY90" fmla="*/ 851033 h 1027260"/>
              <a:gd name="connsiteX91" fmla="*/ 5510651 w 10753706"/>
              <a:gd name="connsiteY91" fmla="*/ 844215 h 1027260"/>
              <a:gd name="connsiteX92" fmla="*/ 5457331 w 10753706"/>
              <a:gd name="connsiteY92" fmla="*/ 839159 h 1027260"/>
              <a:gd name="connsiteX93" fmla="*/ 5410613 w 10753706"/>
              <a:gd name="connsiteY93" fmla="*/ 834358 h 1027260"/>
              <a:gd name="connsiteX94" fmla="*/ 5370040 w 10753706"/>
              <a:gd name="connsiteY94" fmla="*/ 862127 h 1027260"/>
              <a:gd name="connsiteX95" fmla="*/ 5318778 w 10753706"/>
              <a:gd name="connsiteY95" fmla="*/ 855310 h 1027260"/>
              <a:gd name="connsiteX96" fmla="*/ 5298645 w 10753706"/>
              <a:gd name="connsiteY96" fmla="*/ 855171 h 1027260"/>
              <a:gd name="connsiteX97" fmla="*/ 5253828 w 10753706"/>
              <a:gd name="connsiteY97" fmla="*/ 859670 h 1027260"/>
              <a:gd name="connsiteX98" fmla="*/ 5216955 w 10753706"/>
              <a:gd name="connsiteY98" fmla="*/ 866245 h 1027260"/>
              <a:gd name="connsiteX99" fmla="*/ 5214344 w 10753706"/>
              <a:gd name="connsiteY99" fmla="*/ 868102 h 1027260"/>
              <a:gd name="connsiteX100" fmla="*/ 5195561 w 10753706"/>
              <a:gd name="connsiteY100" fmla="*/ 869949 h 1027260"/>
              <a:gd name="connsiteX101" fmla="*/ 5182555 w 10753706"/>
              <a:gd name="connsiteY101" fmla="*/ 873542 h 1027260"/>
              <a:gd name="connsiteX102" fmla="*/ 5172552 w 10753706"/>
              <a:gd name="connsiteY102" fmla="*/ 878801 h 1027260"/>
              <a:gd name="connsiteX103" fmla="*/ 5027993 w 10753706"/>
              <a:gd name="connsiteY103" fmla="*/ 889666 h 1027260"/>
              <a:gd name="connsiteX104" fmla="*/ 4939844 w 10753706"/>
              <a:gd name="connsiteY104" fmla="*/ 934802 h 1027260"/>
              <a:gd name="connsiteX105" fmla="*/ 4792576 w 10753706"/>
              <a:gd name="connsiteY105" fmla="*/ 934820 h 1027260"/>
              <a:gd name="connsiteX106" fmla="*/ 4602423 w 10753706"/>
              <a:gd name="connsiteY106" fmla="*/ 958063 h 1027260"/>
              <a:gd name="connsiteX107" fmla="*/ 4290656 w 10753706"/>
              <a:gd name="connsiteY107" fmla="*/ 969152 h 1027260"/>
              <a:gd name="connsiteX108" fmla="*/ 3952334 w 10753706"/>
              <a:gd name="connsiteY108" fmla="*/ 954043 h 1027260"/>
              <a:gd name="connsiteX109" fmla="*/ 3858560 w 10753706"/>
              <a:gd name="connsiteY109" fmla="*/ 948781 h 1027260"/>
              <a:gd name="connsiteX110" fmla="*/ 3846597 w 10753706"/>
              <a:gd name="connsiteY110" fmla="*/ 948382 h 1027260"/>
              <a:gd name="connsiteX111" fmla="*/ 3736044 w 10753706"/>
              <a:gd name="connsiteY111" fmla="*/ 947759 h 1027260"/>
              <a:gd name="connsiteX112" fmla="*/ 3713136 w 10753706"/>
              <a:gd name="connsiteY112" fmla="*/ 946963 h 1027260"/>
              <a:gd name="connsiteX113" fmla="*/ 3695939 w 10753706"/>
              <a:gd name="connsiteY113" fmla="*/ 943639 h 1027260"/>
              <a:gd name="connsiteX114" fmla="*/ 3694125 w 10753706"/>
              <a:gd name="connsiteY114" fmla="*/ 940567 h 1027260"/>
              <a:gd name="connsiteX115" fmla="*/ 3681925 w 10753706"/>
              <a:gd name="connsiteY115" fmla="*/ 939706 h 1027260"/>
              <a:gd name="connsiteX116" fmla="*/ 3679204 w 10753706"/>
              <a:gd name="connsiteY116" fmla="*/ 938926 h 1027260"/>
              <a:gd name="connsiteX117" fmla="*/ 3615656 w 10753706"/>
              <a:gd name="connsiteY117" fmla="*/ 940320 h 1027260"/>
              <a:gd name="connsiteX118" fmla="*/ 3567983 w 10753706"/>
              <a:gd name="connsiteY118" fmla="*/ 935596 h 1027260"/>
              <a:gd name="connsiteX119" fmla="*/ 3422423 w 10753706"/>
              <a:gd name="connsiteY119" fmla="*/ 932129 h 1027260"/>
              <a:gd name="connsiteX120" fmla="*/ 3310925 w 10753706"/>
              <a:gd name="connsiteY120" fmla="*/ 911072 h 1027260"/>
              <a:gd name="connsiteX121" fmla="*/ 3139421 w 10753706"/>
              <a:gd name="connsiteY121" fmla="*/ 934151 h 1027260"/>
              <a:gd name="connsiteX122" fmla="*/ 2996922 w 10753706"/>
              <a:gd name="connsiteY122" fmla="*/ 927537 h 1027260"/>
              <a:gd name="connsiteX123" fmla="*/ 2982785 w 10753706"/>
              <a:gd name="connsiteY123" fmla="*/ 931453 h 1027260"/>
              <a:gd name="connsiteX124" fmla="*/ 2967478 w 10753706"/>
              <a:gd name="connsiteY124" fmla="*/ 933397 h 1027260"/>
              <a:gd name="connsiteX125" fmla="*/ 2948552 w 10753706"/>
              <a:gd name="connsiteY125" fmla="*/ 932961 h 1027260"/>
              <a:gd name="connsiteX126" fmla="*/ 2944404 w 10753706"/>
              <a:gd name="connsiteY126" fmla="*/ 934452 h 1027260"/>
              <a:gd name="connsiteX127" fmla="*/ 2908608 w 10753706"/>
              <a:gd name="connsiteY127" fmla="*/ 937205 h 1027260"/>
              <a:gd name="connsiteX128" fmla="*/ 2904443 w 10753706"/>
              <a:gd name="connsiteY128" fmla="*/ 936455 h 1027260"/>
              <a:gd name="connsiteX129" fmla="*/ 2868935 w 10753706"/>
              <a:gd name="connsiteY129" fmla="*/ 938022 h 1027260"/>
              <a:gd name="connsiteX130" fmla="*/ 2868586 w 10753706"/>
              <a:gd name="connsiteY130" fmla="*/ 937487 h 1027260"/>
              <a:gd name="connsiteX131" fmla="*/ 2859191 w 10753706"/>
              <a:gd name="connsiteY131" fmla="*/ 935503 h 1027260"/>
              <a:gd name="connsiteX132" fmla="*/ 2840915 w 10753706"/>
              <a:gd name="connsiteY132" fmla="*/ 932977 h 1027260"/>
              <a:gd name="connsiteX133" fmla="*/ 2763509 w 10753706"/>
              <a:gd name="connsiteY133" fmla="*/ 921850 h 1027260"/>
              <a:gd name="connsiteX134" fmla="*/ 2756121 w 10753706"/>
              <a:gd name="connsiteY134" fmla="*/ 921864 h 1027260"/>
              <a:gd name="connsiteX135" fmla="*/ 2755998 w 10753706"/>
              <a:gd name="connsiteY135" fmla="*/ 921739 h 1027260"/>
              <a:gd name="connsiteX136" fmla="*/ 2748255 w 10753706"/>
              <a:gd name="connsiteY136" fmla="*/ 921505 h 1027260"/>
              <a:gd name="connsiteX137" fmla="*/ 2694601 w 10753706"/>
              <a:gd name="connsiteY137" fmla="*/ 915575 h 1027260"/>
              <a:gd name="connsiteX138" fmla="*/ 2635357 w 10753706"/>
              <a:gd name="connsiteY138" fmla="*/ 910976 h 1027260"/>
              <a:gd name="connsiteX139" fmla="*/ 2601047 w 10753706"/>
              <a:gd name="connsiteY139" fmla="*/ 910263 h 1027260"/>
              <a:gd name="connsiteX140" fmla="*/ 2507482 w 10753706"/>
              <a:gd name="connsiteY140" fmla="*/ 906211 h 1027260"/>
              <a:gd name="connsiteX141" fmla="*/ 2413884 w 10753706"/>
              <a:gd name="connsiteY141" fmla="*/ 900545 h 1027260"/>
              <a:gd name="connsiteX142" fmla="*/ 2368912 w 10753706"/>
              <a:gd name="connsiteY142" fmla="*/ 888755 h 1027260"/>
              <a:gd name="connsiteX143" fmla="*/ 2349490 w 10753706"/>
              <a:gd name="connsiteY143" fmla="*/ 889719 h 1027260"/>
              <a:gd name="connsiteX144" fmla="*/ 2344290 w 10753706"/>
              <a:gd name="connsiteY144" fmla="*/ 890584 h 1027260"/>
              <a:gd name="connsiteX145" fmla="*/ 2336488 w 10753706"/>
              <a:gd name="connsiteY145" fmla="*/ 891058 h 1027260"/>
              <a:gd name="connsiteX146" fmla="*/ 2329015 w 10753706"/>
              <a:gd name="connsiteY146" fmla="*/ 891627 h 1027260"/>
              <a:gd name="connsiteX147" fmla="*/ 2293898 w 10753706"/>
              <a:gd name="connsiteY147" fmla="*/ 896431 h 1027260"/>
              <a:gd name="connsiteX148" fmla="*/ 2243927 w 10753706"/>
              <a:gd name="connsiteY148" fmla="*/ 888076 h 1027260"/>
              <a:gd name="connsiteX149" fmla="*/ 2223920 w 10753706"/>
              <a:gd name="connsiteY149" fmla="*/ 887331 h 1027260"/>
              <a:gd name="connsiteX150" fmla="*/ 2213081 w 10753706"/>
              <a:gd name="connsiteY150" fmla="*/ 886302 h 1027260"/>
              <a:gd name="connsiteX151" fmla="*/ 2212307 w 10753706"/>
              <a:gd name="connsiteY151" fmla="*/ 885829 h 1027260"/>
              <a:gd name="connsiteX152" fmla="*/ 2152321 w 10753706"/>
              <a:gd name="connsiteY152" fmla="*/ 894418 h 1027260"/>
              <a:gd name="connsiteX153" fmla="*/ 2140985 w 10753706"/>
              <a:gd name="connsiteY153" fmla="*/ 895968 h 1027260"/>
              <a:gd name="connsiteX154" fmla="*/ 2121210 w 10753706"/>
              <a:gd name="connsiteY154" fmla="*/ 899354 h 1027260"/>
              <a:gd name="connsiteX155" fmla="*/ 2119146 w 10753706"/>
              <a:gd name="connsiteY155" fmla="*/ 899033 h 1027260"/>
              <a:gd name="connsiteX156" fmla="*/ 2105666 w 10753706"/>
              <a:gd name="connsiteY156" fmla="*/ 902240 h 1027260"/>
              <a:gd name="connsiteX157" fmla="*/ 2094924 w 10753706"/>
              <a:gd name="connsiteY157" fmla="*/ 907203 h 1027260"/>
              <a:gd name="connsiteX158" fmla="*/ 1949478 w 10753706"/>
              <a:gd name="connsiteY158" fmla="*/ 913748 h 1027260"/>
              <a:gd name="connsiteX159" fmla="*/ 1749684 w 10753706"/>
              <a:gd name="connsiteY159" fmla="*/ 942223 h 1027260"/>
              <a:gd name="connsiteX160" fmla="*/ 1585576 w 10753706"/>
              <a:gd name="connsiteY160" fmla="*/ 954170 h 1027260"/>
              <a:gd name="connsiteX161" fmla="*/ 1476250 w 10753706"/>
              <a:gd name="connsiteY161" fmla="*/ 950653 h 1027260"/>
              <a:gd name="connsiteX162" fmla="*/ 1433927 w 10753706"/>
              <a:gd name="connsiteY162" fmla="*/ 959926 h 1027260"/>
              <a:gd name="connsiteX163" fmla="*/ 1414893 w 10753706"/>
              <a:gd name="connsiteY163" fmla="*/ 957671 h 1027260"/>
              <a:gd name="connsiteX164" fmla="*/ 1411585 w 10753706"/>
              <a:gd name="connsiteY164" fmla="*/ 957179 h 1027260"/>
              <a:gd name="connsiteX165" fmla="*/ 1398896 w 10753706"/>
              <a:gd name="connsiteY165" fmla="*/ 957460 h 1027260"/>
              <a:gd name="connsiteX166" fmla="*/ 1394632 w 10753706"/>
              <a:gd name="connsiteY166" fmla="*/ 954725 h 1027260"/>
              <a:gd name="connsiteX167" fmla="*/ 1375043 w 10753706"/>
              <a:gd name="connsiteY167" fmla="*/ 953132 h 1027260"/>
              <a:gd name="connsiteX168" fmla="*/ 1351876 w 10753706"/>
              <a:gd name="connsiteY168" fmla="*/ 954436 h 1027260"/>
              <a:gd name="connsiteX169" fmla="*/ 1242676 w 10753706"/>
              <a:gd name="connsiteY169" fmla="*/ 963767 h 1027260"/>
              <a:gd name="connsiteX170" fmla="*/ 1205993 w 10753706"/>
              <a:gd name="connsiteY170" fmla="*/ 974080 h 1027260"/>
              <a:gd name="connsiteX171" fmla="*/ 1052221 w 10753706"/>
              <a:gd name="connsiteY171" fmla="*/ 963954 h 1027260"/>
              <a:gd name="connsiteX172" fmla="*/ 968270 w 10753706"/>
              <a:gd name="connsiteY172" fmla="*/ 964761 h 1027260"/>
              <a:gd name="connsiteX173" fmla="*/ 874493 w 10753706"/>
              <a:gd name="connsiteY173" fmla="*/ 998122 h 1027260"/>
              <a:gd name="connsiteX174" fmla="*/ 814411 w 10753706"/>
              <a:gd name="connsiteY174" fmla="*/ 1007391 h 1027260"/>
              <a:gd name="connsiteX175" fmla="*/ 688604 w 10753706"/>
              <a:gd name="connsiteY175" fmla="*/ 1015631 h 1027260"/>
              <a:gd name="connsiteX176" fmla="*/ 618171 w 10753706"/>
              <a:gd name="connsiteY176" fmla="*/ 1027260 h 1027260"/>
              <a:gd name="connsiteX177" fmla="*/ 570379 w 10753706"/>
              <a:gd name="connsiteY177" fmla="*/ 1023487 h 1027260"/>
              <a:gd name="connsiteX178" fmla="*/ 482519 w 10753706"/>
              <a:gd name="connsiteY178" fmla="*/ 1002108 h 1027260"/>
              <a:gd name="connsiteX179" fmla="*/ 475319 w 10753706"/>
              <a:gd name="connsiteY179" fmla="*/ 1009922 h 1027260"/>
              <a:gd name="connsiteX180" fmla="*/ 431104 w 10753706"/>
              <a:gd name="connsiteY180" fmla="*/ 1009317 h 1027260"/>
              <a:gd name="connsiteX181" fmla="*/ 363782 w 10753706"/>
              <a:gd name="connsiteY181" fmla="*/ 1007585 h 1027260"/>
              <a:gd name="connsiteX182" fmla="*/ 325533 w 10753706"/>
              <a:gd name="connsiteY182" fmla="*/ 1008502 h 1027260"/>
              <a:gd name="connsiteX183" fmla="*/ 220429 w 10753706"/>
              <a:gd name="connsiteY183" fmla="*/ 1008927 h 1027260"/>
              <a:gd name="connsiteX184" fmla="*/ 114676 w 10753706"/>
              <a:gd name="connsiteY184" fmla="*/ 1007765 h 1027260"/>
              <a:gd name="connsiteX185" fmla="*/ 13470 w 10753706"/>
              <a:gd name="connsiteY185" fmla="*/ 998544 h 1027260"/>
              <a:gd name="connsiteX186" fmla="*/ 0 w 10753706"/>
              <a:gd name="connsiteY186" fmla="*/ 997355 h 1027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</a:cxnLst>
            <a:rect l="l" t="t" r="r" b="b"/>
            <a:pathLst>
              <a:path w="10753706" h="1027260">
                <a:moveTo>
                  <a:pt x="0" y="0"/>
                </a:moveTo>
                <a:lnTo>
                  <a:pt x="10753706" y="0"/>
                </a:lnTo>
                <a:lnTo>
                  <a:pt x="10748809" y="2522"/>
                </a:lnTo>
                <a:cubicBezTo>
                  <a:pt x="10744031" y="4644"/>
                  <a:pt x="10737551" y="7204"/>
                  <a:pt x="10725330" y="11977"/>
                </a:cubicBezTo>
                <a:cubicBezTo>
                  <a:pt x="10700888" y="21523"/>
                  <a:pt x="10652058" y="39304"/>
                  <a:pt x="10615423" y="52967"/>
                </a:cubicBezTo>
                <a:cubicBezTo>
                  <a:pt x="10598524" y="49017"/>
                  <a:pt x="10550674" y="61360"/>
                  <a:pt x="10533936" y="53095"/>
                </a:cubicBezTo>
                <a:cubicBezTo>
                  <a:pt x="10519435" y="55674"/>
                  <a:pt x="10480156" y="49393"/>
                  <a:pt x="10466876" y="45180"/>
                </a:cubicBezTo>
                <a:cubicBezTo>
                  <a:pt x="10443145" y="68059"/>
                  <a:pt x="10382269" y="71294"/>
                  <a:pt x="10355090" y="89741"/>
                </a:cubicBezTo>
                <a:cubicBezTo>
                  <a:pt x="10286222" y="95376"/>
                  <a:pt x="10146285" y="63529"/>
                  <a:pt x="10087145" y="66115"/>
                </a:cubicBezTo>
                <a:cubicBezTo>
                  <a:pt x="10067575" y="79584"/>
                  <a:pt x="10043111" y="68921"/>
                  <a:pt x="10015902" y="76178"/>
                </a:cubicBezTo>
                <a:cubicBezTo>
                  <a:pt x="9952302" y="84628"/>
                  <a:pt x="9893286" y="103337"/>
                  <a:pt x="9806005" y="102435"/>
                </a:cubicBezTo>
                <a:cubicBezTo>
                  <a:pt x="9782247" y="141133"/>
                  <a:pt x="9674787" y="151643"/>
                  <a:pt x="9602583" y="179170"/>
                </a:cubicBezTo>
                <a:cubicBezTo>
                  <a:pt x="9557658" y="187584"/>
                  <a:pt x="9478290" y="154235"/>
                  <a:pt x="9469719" y="174721"/>
                </a:cubicBezTo>
                <a:cubicBezTo>
                  <a:pt x="9443779" y="165070"/>
                  <a:pt x="9431317" y="185692"/>
                  <a:pt x="9408692" y="189513"/>
                </a:cubicBezTo>
                <a:cubicBezTo>
                  <a:pt x="9387154" y="183843"/>
                  <a:pt x="9380475" y="191089"/>
                  <a:pt x="9364151" y="194072"/>
                </a:cubicBezTo>
                <a:cubicBezTo>
                  <a:pt x="9354686" y="190222"/>
                  <a:pt x="9340485" y="191782"/>
                  <a:pt x="9337751" y="197579"/>
                </a:cubicBezTo>
                <a:cubicBezTo>
                  <a:pt x="9349566" y="209270"/>
                  <a:pt x="9297468" y="207714"/>
                  <a:pt x="9297166" y="216558"/>
                </a:cubicBezTo>
                <a:cubicBezTo>
                  <a:pt x="9269057" y="220999"/>
                  <a:pt x="9139630" y="221783"/>
                  <a:pt x="9123859" y="237356"/>
                </a:cubicBezTo>
                <a:cubicBezTo>
                  <a:pt x="9068176" y="249209"/>
                  <a:pt x="8975349" y="235349"/>
                  <a:pt x="8950741" y="238020"/>
                </a:cubicBezTo>
                <a:cubicBezTo>
                  <a:pt x="8916265" y="215428"/>
                  <a:pt x="8822808" y="292026"/>
                  <a:pt x="8718236" y="303148"/>
                </a:cubicBezTo>
                <a:cubicBezTo>
                  <a:pt x="8703111" y="302060"/>
                  <a:pt x="8695551" y="302792"/>
                  <a:pt x="8694011" y="308812"/>
                </a:cubicBezTo>
                <a:cubicBezTo>
                  <a:pt x="8661810" y="312764"/>
                  <a:pt x="8637956" y="329628"/>
                  <a:pt x="8611976" y="324819"/>
                </a:cubicBezTo>
                <a:cubicBezTo>
                  <a:pt x="8621849" y="336388"/>
                  <a:pt x="8562809" y="325917"/>
                  <a:pt x="8562074" y="337971"/>
                </a:cubicBezTo>
                <a:cubicBezTo>
                  <a:pt x="8543699" y="343978"/>
                  <a:pt x="8511321" y="356396"/>
                  <a:pt x="8501724" y="360865"/>
                </a:cubicBezTo>
                <a:lnTo>
                  <a:pt x="8504489" y="364790"/>
                </a:lnTo>
                <a:lnTo>
                  <a:pt x="8492774" y="366181"/>
                </a:lnTo>
                <a:lnTo>
                  <a:pt x="8466405" y="368724"/>
                </a:lnTo>
                <a:cubicBezTo>
                  <a:pt x="8455454" y="372229"/>
                  <a:pt x="8440175" y="385805"/>
                  <a:pt x="8427069" y="387211"/>
                </a:cubicBezTo>
                <a:cubicBezTo>
                  <a:pt x="8400442" y="392215"/>
                  <a:pt x="8397079" y="382989"/>
                  <a:pt x="8387766" y="377161"/>
                </a:cubicBezTo>
                <a:cubicBezTo>
                  <a:pt x="8369233" y="378548"/>
                  <a:pt x="8334756" y="390869"/>
                  <a:pt x="8315874" y="395527"/>
                </a:cubicBezTo>
                <a:cubicBezTo>
                  <a:pt x="8306664" y="400500"/>
                  <a:pt x="8272845" y="393679"/>
                  <a:pt x="8274474" y="405112"/>
                </a:cubicBezTo>
                <a:cubicBezTo>
                  <a:pt x="8255483" y="406194"/>
                  <a:pt x="8244963" y="408376"/>
                  <a:pt x="8234664" y="410219"/>
                </a:cubicBezTo>
                <a:lnTo>
                  <a:pt x="8211268" y="416791"/>
                </a:lnTo>
                <a:cubicBezTo>
                  <a:pt x="8204720" y="419941"/>
                  <a:pt x="8197411" y="422004"/>
                  <a:pt x="8188615" y="421755"/>
                </a:cubicBezTo>
                <a:lnTo>
                  <a:pt x="8179981" y="420402"/>
                </a:lnTo>
                <a:lnTo>
                  <a:pt x="8179307" y="422516"/>
                </a:lnTo>
                <a:cubicBezTo>
                  <a:pt x="8179027" y="425797"/>
                  <a:pt x="8175790" y="448341"/>
                  <a:pt x="8147929" y="450302"/>
                </a:cubicBezTo>
                <a:cubicBezTo>
                  <a:pt x="8130300" y="457967"/>
                  <a:pt x="8114933" y="461015"/>
                  <a:pt x="8089136" y="465283"/>
                </a:cubicBezTo>
                <a:cubicBezTo>
                  <a:pt x="8072810" y="465920"/>
                  <a:pt x="8069376" y="451569"/>
                  <a:pt x="8049973" y="454121"/>
                </a:cubicBezTo>
                <a:cubicBezTo>
                  <a:pt x="7974508" y="471465"/>
                  <a:pt x="8006050" y="447139"/>
                  <a:pt x="7965913" y="464415"/>
                </a:cubicBezTo>
                <a:cubicBezTo>
                  <a:pt x="7958234" y="466025"/>
                  <a:pt x="7951405" y="465800"/>
                  <a:pt x="7945093" y="464798"/>
                </a:cubicBezTo>
                <a:lnTo>
                  <a:pt x="7935335" y="462442"/>
                </a:lnTo>
                <a:lnTo>
                  <a:pt x="7904779" y="471429"/>
                </a:lnTo>
                <a:cubicBezTo>
                  <a:pt x="7889387" y="474999"/>
                  <a:pt x="7872867" y="477951"/>
                  <a:pt x="7855604" y="480199"/>
                </a:cubicBezTo>
                <a:cubicBezTo>
                  <a:pt x="7850005" y="476378"/>
                  <a:pt x="7838628" y="483595"/>
                  <a:pt x="7832630" y="485371"/>
                </a:cubicBezTo>
                <a:cubicBezTo>
                  <a:pt x="7831473" y="482645"/>
                  <a:pt x="7816623" y="482661"/>
                  <a:pt x="7812438" y="485391"/>
                </a:cubicBezTo>
                <a:cubicBezTo>
                  <a:pt x="7709470" y="505049"/>
                  <a:pt x="7759426" y="473956"/>
                  <a:pt x="7701399" y="495197"/>
                </a:cubicBezTo>
                <a:cubicBezTo>
                  <a:pt x="7690986" y="496989"/>
                  <a:pt x="7682397" y="496365"/>
                  <a:pt x="7674778" y="494723"/>
                </a:cubicBezTo>
                <a:lnTo>
                  <a:pt x="7660445" y="490194"/>
                </a:lnTo>
                <a:lnTo>
                  <a:pt x="7651781" y="493084"/>
                </a:lnTo>
                <a:cubicBezTo>
                  <a:pt x="7616113" y="496548"/>
                  <a:pt x="7603273" y="491735"/>
                  <a:pt x="7584807" y="499490"/>
                </a:cubicBezTo>
                <a:cubicBezTo>
                  <a:pt x="7549256" y="490212"/>
                  <a:pt x="7563949" y="500167"/>
                  <a:pt x="7541324" y="504184"/>
                </a:cubicBezTo>
                <a:cubicBezTo>
                  <a:pt x="7523851" y="508307"/>
                  <a:pt x="7559546" y="509825"/>
                  <a:pt x="7541756" y="512184"/>
                </a:cubicBezTo>
                <a:cubicBezTo>
                  <a:pt x="7520963" y="510864"/>
                  <a:pt x="7525755" y="520497"/>
                  <a:pt x="7503906" y="518551"/>
                </a:cubicBezTo>
                <a:cubicBezTo>
                  <a:pt x="7505924" y="510774"/>
                  <a:pt x="7464361" y="523683"/>
                  <a:pt x="7460411" y="517415"/>
                </a:cubicBezTo>
                <a:lnTo>
                  <a:pt x="7460116" y="517548"/>
                </a:lnTo>
                <a:cubicBezTo>
                  <a:pt x="7447785" y="530928"/>
                  <a:pt x="7310141" y="550568"/>
                  <a:pt x="7297810" y="563947"/>
                </a:cubicBezTo>
                <a:cubicBezTo>
                  <a:pt x="7221791" y="605698"/>
                  <a:pt x="7039072" y="646008"/>
                  <a:pt x="6946388" y="665244"/>
                </a:cubicBezTo>
                <a:cubicBezTo>
                  <a:pt x="6853704" y="684480"/>
                  <a:pt x="6804875" y="677485"/>
                  <a:pt x="6741704" y="679365"/>
                </a:cubicBezTo>
                <a:lnTo>
                  <a:pt x="6624680" y="677674"/>
                </a:lnTo>
                <a:lnTo>
                  <a:pt x="6605700" y="683566"/>
                </a:lnTo>
                <a:cubicBezTo>
                  <a:pt x="6603309" y="685184"/>
                  <a:pt x="6599550" y="685647"/>
                  <a:pt x="6576922" y="683030"/>
                </a:cubicBezTo>
                <a:cubicBezTo>
                  <a:pt x="6527275" y="698355"/>
                  <a:pt x="6440981" y="702347"/>
                  <a:pt x="6405123" y="721946"/>
                </a:cubicBezTo>
                <a:cubicBezTo>
                  <a:pt x="6407963" y="715467"/>
                  <a:pt x="6383450" y="712913"/>
                  <a:pt x="6368938" y="717341"/>
                </a:cubicBezTo>
                <a:cubicBezTo>
                  <a:pt x="6377914" y="692119"/>
                  <a:pt x="6315316" y="744281"/>
                  <a:pt x="6295102" y="729508"/>
                </a:cubicBezTo>
                <a:cubicBezTo>
                  <a:pt x="6300358" y="744473"/>
                  <a:pt x="6240070" y="776254"/>
                  <a:pt x="6202084" y="767091"/>
                </a:cubicBezTo>
                <a:cubicBezTo>
                  <a:pt x="6152826" y="774744"/>
                  <a:pt x="6122010" y="790367"/>
                  <a:pt x="6067157" y="790339"/>
                </a:cubicBezTo>
                <a:cubicBezTo>
                  <a:pt x="6066310" y="792484"/>
                  <a:pt x="6064283" y="794403"/>
                  <a:pt x="6061443" y="796151"/>
                </a:cubicBezTo>
                <a:lnTo>
                  <a:pt x="6051406" y="800684"/>
                </a:lnTo>
                <a:lnTo>
                  <a:pt x="6049097" y="800636"/>
                </a:lnTo>
                <a:cubicBezTo>
                  <a:pt x="6040408" y="801393"/>
                  <a:pt x="6036299" y="802645"/>
                  <a:pt x="6034222" y="804110"/>
                </a:cubicBezTo>
                <a:lnTo>
                  <a:pt x="6033121" y="806078"/>
                </a:lnTo>
                <a:lnTo>
                  <a:pt x="6023593" y="808842"/>
                </a:lnTo>
                <a:lnTo>
                  <a:pt x="6006639" y="815304"/>
                </a:lnTo>
                <a:lnTo>
                  <a:pt x="6001762" y="815557"/>
                </a:lnTo>
                <a:lnTo>
                  <a:pt x="5973534" y="823815"/>
                </a:lnTo>
                <a:lnTo>
                  <a:pt x="5972336" y="823476"/>
                </a:lnTo>
                <a:cubicBezTo>
                  <a:pt x="5969004" y="822901"/>
                  <a:pt x="5965329" y="822833"/>
                  <a:pt x="5960841" y="823819"/>
                </a:cubicBezTo>
                <a:cubicBezTo>
                  <a:pt x="5955860" y="815655"/>
                  <a:pt x="5953515" y="821882"/>
                  <a:pt x="5940719" y="825514"/>
                </a:cubicBezTo>
                <a:cubicBezTo>
                  <a:pt x="5930130" y="813644"/>
                  <a:pt x="5900943" y="827979"/>
                  <a:pt x="5884298" y="823806"/>
                </a:cubicBezTo>
                <a:cubicBezTo>
                  <a:pt x="5875133" y="826741"/>
                  <a:pt x="5865250" y="829630"/>
                  <a:pt x="5854779" y="832365"/>
                </a:cubicBezTo>
                <a:lnTo>
                  <a:pt x="5848382" y="833844"/>
                </a:lnTo>
                <a:lnTo>
                  <a:pt x="5848066" y="833772"/>
                </a:lnTo>
                <a:cubicBezTo>
                  <a:pt x="5846273" y="833879"/>
                  <a:pt x="5844018" y="834284"/>
                  <a:pt x="5840944" y="835132"/>
                </a:cubicBezTo>
                <a:lnTo>
                  <a:pt x="5836719" y="836539"/>
                </a:lnTo>
                <a:lnTo>
                  <a:pt x="5824311" y="839408"/>
                </a:lnTo>
                <a:lnTo>
                  <a:pt x="5818788" y="839727"/>
                </a:lnTo>
                <a:cubicBezTo>
                  <a:pt x="5797008" y="838594"/>
                  <a:pt x="5786883" y="822081"/>
                  <a:pt x="5763953" y="834282"/>
                </a:cubicBezTo>
                <a:cubicBezTo>
                  <a:pt x="5726813" y="837521"/>
                  <a:pt x="5699446" y="830949"/>
                  <a:pt x="5667748" y="840211"/>
                </a:cubicBezTo>
                <a:cubicBezTo>
                  <a:pt x="5632959" y="843205"/>
                  <a:pt x="5601436" y="842280"/>
                  <a:pt x="5573108" y="847611"/>
                </a:cubicBezTo>
                <a:cubicBezTo>
                  <a:pt x="5560030" y="845832"/>
                  <a:pt x="5549547" y="851598"/>
                  <a:pt x="5539137" y="851033"/>
                </a:cubicBezTo>
                <a:cubicBezTo>
                  <a:pt x="5528728" y="850467"/>
                  <a:pt x="5529256" y="837509"/>
                  <a:pt x="5510651" y="844215"/>
                </a:cubicBezTo>
                <a:cubicBezTo>
                  <a:pt x="5494241" y="833607"/>
                  <a:pt x="5466101" y="839171"/>
                  <a:pt x="5457331" y="839159"/>
                </a:cubicBezTo>
                <a:lnTo>
                  <a:pt x="5410613" y="834358"/>
                </a:lnTo>
                <a:lnTo>
                  <a:pt x="5370040" y="862127"/>
                </a:lnTo>
                <a:cubicBezTo>
                  <a:pt x="5357863" y="856469"/>
                  <a:pt x="5319115" y="868069"/>
                  <a:pt x="5318778" y="855310"/>
                </a:cubicBezTo>
                <a:cubicBezTo>
                  <a:pt x="5303920" y="857760"/>
                  <a:pt x="5296727" y="863736"/>
                  <a:pt x="5298645" y="855171"/>
                </a:cubicBezTo>
                <a:cubicBezTo>
                  <a:pt x="5287819" y="855897"/>
                  <a:pt x="5267444" y="857825"/>
                  <a:pt x="5253828" y="859670"/>
                </a:cubicBezTo>
                <a:lnTo>
                  <a:pt x="5216955" y="866245"/>
                </a:lnTo>
                <a:lnTo>
                  <a:pt x="5214344" y="868102"/>
                </a:lnTo>
                <a:cubicBezTo>
                  <a:pt x="5210778" y="868719"/>
                  <a:pt x="5200859" y="869042"/>
                  <a:pt x="5195561" y="869949"/>
                </a:cubicBezTo>
                <a:lnTo>
                  <a:pt x="5182555" y="873542"/>
                </a:lnTo>
                <a:cubicBezTo>
                  <a:pt x="5178496" y="875023"/>
                  <a:pt x="5175066" y="876746"/>
                  <a:pt x="5172552" y="878801"/>
                </a:cubicBezTo>
                <a:cubicBezTo>
                  <a:pt x="5121406" y="873797"/>
                  <a:pt x="5080096" y="886529"/>
                  <a:pt x="5027993" y="889666"/>
                </a:cubicBezTo>
                <a:cubicBezTo>
                  <a:pt x="4999924" y="877115"/>
                  <a:pt x="4946973" y="919452"/>
                  <a:pt x="4939844" y="934802"/>
                </a:cubicBezTo>
                <a:cubicBezTo>
                  <a:pt x="4895154" y="940701"/>
                  <a:pt x="4844006" y="928240"/>
                  <a:pt x="4792576" y="934820"/>
                </a:cubicBezTo>
                <a:lnTo>
                  <a:pt x="4602423" y="958063"/>
                </a:lnTo>
                <a:cubicBezTo>
                  <a:pt x="4488530" y="967131"/>
                  <a:pt x="4399004" y="969822"/>
                  <a:pt x="4290656" y="969152"/>
                </a:cubicBezTo>
                <a:cubicBezTo>
                  <a:pt x="4182308" y="968482"/>
                  <a:pt x="4046938" y="971167"/>
                  <a:pt x="3952334" y="954043"/>
                </a:cubicBezTo>
                <a:lnTo>
                  <a:pt x="3858560" y="948781"/>
                </a:lnTo>
                <a:lnTo>
                  <a:pt x="3846597" y="948382"/>
                </a:lnTo>
                <a:cubicBezTo>
                  <a:pt x="3807516" y="956616"/>
                  <a:pt x="3767475" y="941640"/>
                  <a:pt x="3736044" y="947759"/>
                </a:cubicBezTo>
                <a:cubicBezTo>
                  <a:pt x="3727323" y="948128"/>
                  <a:pt x="3719828" y="947771"/>
                  <a:pt x="3713136" y="946963"/>
                </a:cubicBezTo>
                <a:lnTo>
                  <a:pt x="3695939" y="943639"/>
                </a:lnTo>
                <a:lnTo>
                  <a:pt x="3694125" y="940567"/>
                </a:lnTo>
                <a:lnTo>
                  <a:pt x="3681925" y="939706"/>
                </a:lnTo>
                <a:lnTo>
                  <a:pt x="3679204" y="938926"/>
                </a:lnTo>
                <a:cubicBezTo>
                  <a:pt x="3668160" y="939028"/>
                  <a:pt x="3634193" y="940875"/>
                  <a:pt x="3615656" y="940320"/>
                </a:cubicBezTo>
                <a:cubicBezTo>
                  <a:pt x="3582626" y="936974"/>
                  <a:pt x="3593904" y="949140"/>
                  <a:pt x="3567983" y="935596"/>
                </a:cubicBezTo>
                <a:cubicBezTo>
                  <a:pt x="3504185" y="939048"/>
                  <a:pt x="3482818" y="922224"/>
                  <a:pt x="3422423" y="932129"/>
                </a:cubicBezTo>
                <a:cubicBezTo>
                  <a:pt x="3369166" y="933413"/>
                  <a:pt x="3329486" y="910108"/>
                  <a:pt x="3310925" y="911072"/>
                </a:cubicBezTo>
                <a:cubicBezTo>
                  <a:pt x="3261363" y="909787"/>
                  <a:pt x="3198415" y="933574"/>
                  <a:pt x="3139421" y="934151"/>
                </a:cubicBezTo>
                <a:cubicBezTo>
                  <a:pt x="3088799" y="931012"/>
                  <a:pt x="3038941" y="938464"/>
                  <a:pt x="2996922" y="927537"/>
                </a:cubicBezTo>
                <a:cubicBezTo>
                  <a:pt x="2992673" y="929234"/>
                  <a:pt x="2987900" y="930498"/>
                  <a:pt x="2982785" y="931453"/>
                </a:cubicBezTo>
                <a:lnTo>
                  <a:pt x="2967478" y="933397"/>
                </a:lnTo>
                <a:lnTo>
                  <a:pt x="2948552" y="932961"/>
                </a:lnTo>
                <a:lnTo>
                  <a:pt x="2944404" y="934452"/>
                </a:lnTo>
                <a:lnTo>
                  <a:pt x="2908608" y="937205"/>
                </a:lnTo>
                <a:lnTo>
                  <a:pt x="2904443" y="936455"/>
                </a:lnTo>
                <a:lnTo>
                  <a:pt x="2868935" y="938022"/>
                </a:lnTo>
                <a:lnTo>
                  <a:pt x="2868586" y="937487"/>
                </a:lnTo>
                <a:cubicBezTo>
                  <a:pt x="2866994" y="936327"/>
                  <a:pt x="2864292" y="935538"/>
                  <a:pt x="2859191" y="935503"/>
                </a:cubicBezTo>
                <a:cubicBezTo>
                  <a:pt x="2869075" y="927418"/>
                  <a:pt x="2856828" y="932364"/>
                  <a:pt x="2840915" y="932977"/>
                </a:cubicBezTo>
                <a:lnTo>
                  <a:pt x="2763509" y="921850"/>
                </a:lnTo>
                <a:lnTo>
                  <a:pt x="2756121" y="921864"/>
                </a:lnTo>
                <a:cubicBezTo>
                  <a:pt x="2756081" y="921822"/>
                  <a:pt x="2756039" y="921781"/>
                  <a:pt x="2755998" y="921739"/>
                </a:cubicBezTo>
                <a:cubicBezTo>
                  <a:pt x="2754445" y="921476"/>
                  <a:pt x="2752036" y="921380"/>
                  <a:pt x="2748255" y="921505"/>
                </a:cubicBezTo>
                <a:lnTo>
                  <a:pt x="2694601" y="915575"/>
                </a:lnTo>
                <a:cubicBezTo>
                  <a:pt x="2671223" y="919874"/>
                  <a:pt x="2666972" y="913376"/>
                  <a:pt x="2635357" y="910976"/>
                </a:cubicBezTo>
                <a:cubicBezTo>
                  <a:pt x="2621906" y="915051"/>
                  <a:pt x="2611315" y="913542"/>
                  <a:pt x="2601047" y="910263"/>
                </a:cubicBezTo>
                <a:cubicBezTo>
                  <a:pt x="2570084" y="912074"/>
                  <a:pt x="2542135" y="907435"/>
                  <a:pt x="2507482" y="906211"/>
                </a:cubicBezTo>
                <a:cubicBezTo>
                  <a:pt x="2469706" y="911437"/>
                  <a:pt x="2450920" y="901812"/>
                  <a:pt x="2413884" y="900545"/>
                </a:cubicBezTo>
                <a:cubicBezTo>
                  <a:pt x="2381338" y="909664"/>
                  <a:pt x="2387753" y="892438"/>
                  <a:pt x="2368912" y="888755"/>
                </a:cubicBezTo>
                <a:lnTo>
                  <a:pt x="2349490" y="889719"/>
                </a:lnTo>
                <a:lnTo>
                  <a:pt x="2344290" y="890584"/>
                </a:lnTo>
                <a:cubicBezTo>
                  <a:pt x="2340673" y="891041"/>
                  <a:pt x="2338228" y="891167"/>
                  <a:pt x="2336488" y="891058"/>
                </a:cubicBezTo>
                <a:lnTo>
                  <a:pt x="2329015" y="891627"/>
                </a:lnTo>
                <a:cubicBezTo>
                  <a:pt x="2316843" y="893039"/>
                  <a:pt x="2305064" y="894669"/>
                  <a:pt x="2293898" y="896431"/>
                </a:cubicBezTo>
                <a:cubicBezTo>
                  <a:pt x="2282637" y="890404"/>
                  <a:pt x="2242346" y="900851"/>
                  <a:pt x="2243927" y="888076"/>
                </a:cubicBezTo>
                <a:cubicBezTo>
                  <a:pt x="2228778" y="890081"/>
                  <a:pt x="2220725" y="895845"/>
                  <a:pt x="2223920" y="887331"/>
                </a:cubicBezTo>
                <a:cubicBezTo>
                  <a:pt x="2218877" y="887756"/>
                  <a:pt x="2215583" y="887254"/>
                  <a:pt x="2213081" y="886302"/>
                </a:cubicBezTo>
                <a:lnTo>
                  <a:pt x="2212307" y="885829"/>
                </a:lnTo>
                <a:lnTo>
                  <a:pt x="2152321" y="894418"/>
                </a:lnTo>
                <a:lnTo>
                  <a:pt x="2140985" y="895968"/>
                </a:lnTo>
                <a:lnTo>
                  <a:pt x="2121210" y="899354"/>
                </a:lnTo>
                <a:lnTo>
                  <a:pt x="2119146" y="899033"/>
                </a:lnTo>
                <a:lnTo>
                  <a:pt x="2105666" y="902240"/>
                </a:lnTo>
                <a:cubicBezTo>
                  <a:pt x="2101407" y="903601"/>
                  <a:pt x="2097735" y="905221"/>
                  <a:pt x="2094924" y="907203"/>
                </a:cubicBezTo>
                <a:cubicBezTo>
                  <a:pt x="2044793" y="900664"/>
                  <a:pt x="2001785" y="912168"/>
                  <a:pt x="1949478" y="913748"/>
                </a:cubicBezTo>
                <a:cubicBezTo>
                  <a:pt x="1891937" y="919585"/>
                  <a:pt x="1810334" y="935486"/>
                  <a:pt x="1749684" y="942223"/>
                </a:cubicBezTo>
                <a:lnTo>
                  <a:pt x="1585576" y="954170"/>
                </a:lnTo>
                <a:cubicBezTo>
                  <a:pt x="1549165" y="943719"/>
                  <a:pt x="1511425" y="950847"/>
                  <a:pt x="1476250" y="950653"/>
                </a:cubicBezTo>
                <a:cubicBezTo>
                  <a:pt x="1488515" y="961596"/>
                  <a:pt x="1432660" y="946795"/>
                  <a:pt x="1433927" y="959926"/>
                </a:cubicBezTo>
                <a:cubicBezTo>
                  <a:pt x="1427485" y="959475"/>
                  <a:pt x="1421205" y="958623"/>
                  <a:pt x="1414893" y="957671"/>
                </a:cubicBezTo>
                <a:lnTo>
                  <a:pt x="1411585" y="957179"/>
                </a:lnTo>
                <a:lnTo>
                  <a:pt x="1398896" y="957460"/>
                </a:lnTo>
                <a:lnTo>
                  <a:pt x="1394632" y="954725"/>
                </a:lnTo>
                <a:lnTo>
                  <a:pt x="1375043" y="953132"/>
                </a:lnTo>
                <a:cubicBezTo>
                  <a:pt x="1367813" y="952970"/>
                  <a:pt x="1360155" y="953305"/>
                  <a:pt x="1351876" y="954436"/>
                </a:cubicBezTo>
                <a:cubicBezTo>
                  <a:pt x="1325912" y="963028"/>
                  <a:pt x="1274459" y="952492"/>
                  <a:pt x="1242676" y="963767"/>
                </a:cubicBezTo>
                <a:cubicBezTo>
                  <a:pt x="1230276" y="966918"/>
                  <a:pt x="1216715" y="977098"/>
                  <a:pt x="1205993" y="974080"/>
                </a:cubicBezTo>
                <a:cubicBezTo>
                  <a:pt x="1174251" y="974112"/>
                  <a:pt x="1086982" y="964420"/>
                  <a:pt x="1052221" y="963954"/>
                </a:cubicBezTo>
                <a:cubicBezTo>
                  <a:pt x="1038515" y="970622"/>
                  <a:pt x="1009522" y="962342"/>
                  <a:pt x="968270" y="964761"/>
                </a:cubicBezTo>
                <a:cubicBezTo>
                  <a:pt x="943437" y="973698"/>
                  <a:pt x="900136" y="991017"/>
                  <a:pt x="874493" y="998122"/>
                </a:cubicBezTo>
                <a:cubicBezTo>
                  <a:pt x="848849" y="1005226"/>
                  <a:pt x="853424" y="1009427"/>
                  <a:pt x="814411" y="1007391"/>
                </a:cubicBezTo>
                <a:cubicBezTo>
                  <a:pt x="765926" y="1022821"/>
                  <a:pt x="732885" y="1009859"/>
                  <a:pt x="688604" y="1015631"/>
                </a:cubicBezTo>
                <a:cubicBezTo>
                  <a:pt x="638045" y="1020877"/>
                  <a:pt x="677999" y="1011556"/>
                  <a:pt x="618171" y="1027260"/>
                </a:cubicBezTo>
                <a:cubicBezTo>
                  <a:pt x="609680" y="1023165"/>
                  <a:pt x="583253" y="1020277"/>
                  <a:pt x="570379" y="1023487"/>
                </a:cubicBezTo>
                <a:cubicBezTo>
                  <a:pt x="543992" y="1022523"/>
                  <a:pt x="505183" y="1001686"/>
                  <a:pt x="482519" y="1002108"/>
                </a:cubicBezTo>
                <a:cubicBezTo>
                  <a:pt x="464011" y="1002285"/>
                  <a:pt x="495211" y="1007995"/>
                  <a:pt x="475319" y="1009922"/>
                </a:cubicBezTo>
                <a:cubicBezTo>
                  <a:pt x="450818" y="1011135"/>
                  <a:pt x="454804" y="1022539"/>
                  <a:pt x="431104" y="1009317"/>
                </a:cubicBezTo>
                <a:cubicBezTo>
                  <a:pt x="406857" y="1014651"/>
                  <a:pt x="399686" y="1008456"/>
                  <a:pt x="363782" y="1007585"/>
                </a:cubicBezTo>
                <a:cubicBezTo>
                  <a:pt x="350440" y="1012231"/>
                  <a:pt x="338145" y="1011245"/>
                  <a:pt x="325533" y="1008502"/>
                </a:cubicBezTo>
                <a:cubicBezTo>
                  <a:pt x="291944" y="1011745"/>
                  <a:pt x="259251" y="1008497"/>
                  <a:pt x="220429" y="1008927"/>
                </a:cubicBezTo>
                <a:cubicBezTo>
                  <a:pt x="180594" y="1015852"/>
                  <a:pt x="156150" y="1007265"/>
                  <a:pt x="114676" y="1007765"/>
                </a:cubicBezTo>
                <a:cubicBezTo>
                  <a:pt x="85718" y="1006195"/>
                  <a:pt x="43316" y="1001491"/>
                  <a:pt x="13470" y="998544"/>
                </a:cubicBezTo>
                <a:lnTo>
                  <a:pt x="0" y="997355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 descr="A screenshot of a video game&#10;&#10;Description automatically generated">
            <a:extLst>
              <a:ext uri="{FF2B5EF4-FFF2-40B4-BE49-F238E27FC236}">
                <a16:creationId xmlns:a16="http://schemas.microsoft.com/office/drawing/2014/main" id="{2BFFEA2C-6EE0-BBD8-B235-65DE9167F2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6341" y="1633220"/>
            <a:ext cx="4238625" cy="238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0559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D2B783EE-0239-4717-BBEA-8C9EAC61C8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5195B9-B6E0-A8C9-CDB3-5F6EC2D46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45810"/>
            <a:ext cx="5120561" cy="1325563"/>
          </a:xfrm>
        </p:spPr>
        <p:txBody>
          <a:bodyPr>
            <a:normAutofit/>
          </a:bodyPr>
          <a:lstStyle/>
          <a:p>
            <a:r>
              <a:rPr lang="en-IE" sz="3400"/>
              <a:t>Example Use Case2: Licence Plate Recognition (LPR)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E60786-9B91-7748-BFE9-576075206D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5092194" cy="4351338"/>
          </a:xfrm>
        </p:spPr>
        <p:txBody>
          <a:bodyPr>
            <a:normAutofit/>
          </a:bodyPr>
          <a:lstStyle/>
          <a:p>
            <a:r>
              <a:rPr lang="en-GB" sz="1500" b="0" i="0">
                <a:effectLst/>
                <a:latin typeface="Söhne"/>
              </a:rPr>
              <a:t>LPR systems automate the process of identifying a vehicle's license plate to manage access, billing,  security….</a:t>
            </a:r>
          </a:p>
          <a:p>
            <a:r>
              <a:rPr lang="en-GB" sz="1500" b="1" i="0">
                <a:effectLst/>
                <a:latin typeface="Söhne"/>
              </a:rPr>
              <a:t>Capture: </a:t>
            </a:r>
            <a:r>
              <a:rPr lang="en-GB" sz="1500" b="0" i="0">
                <a:effectLst/>
                <a:latin typeface="Söhne"/>
              </a:rPr>
              <a:t>Cameras take pictures of vehicles' as they come and go.</a:t>
            </a:r>
          </a:p>
          <a:p>
            <a:r>
              <a:rPr lang="en-GB" sz="1500" b="1"/>
              <a:t>Image Processing: </a:t>
            </a:r>
            <a:r>
              <a:rPr lang="en-GB" sz="1500" b="0" i="0">
                <a:effectLst/>
                <a:latin typeface="Söhne"/>
              </a:rPr>
              <a:t>The system processes these images to enhance clarity, adjust lighting, and prepare the image for plate extraction.</a:t>
            </a:r>
          </a:p>
          <a:p>
            <a:r>
              <a:rPr lang="en-GB" sz="1500" b="1"/>
              <a:t>Plate Extraction: </a:t>
            </a:r>
            <a:r>
              <a:rPr lang="en-GB" sz="1500"/>
              <a:t>Program identify the rectangular region of the image containing the license plate.</a:t>
            </a:r>
          </a:p>
          <a:p>
            <a:r>
              <a:rPr lang="en-GB" sz="1500" b="1"/>
              <a:t>Optical Character Recognition: </a:t>
            </a:r>
            <a:r>
              <a:rPr lang="en-GB" sz="1500"/>
              <a:t>The system then processes this extracted portion to recognise and read the characters on the license plate.</a:t>
            </a:r>
          </a:p>
          <a:p>
            <a:r>
              <a:rPr lang="en-GB" sz="1500" b="1"/>
              <a:t>Database: </a:t>
            </a:r>
            <a:r>
              <a:rPr lang="en-GB" sz="1500"/>
              <a:t>The licence plate number is used to query/update a DB</a:t>
            </a:r>
            <a:endParaRPr lang="en-IE" sz="150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7B99495-F43F-4D80-A44F-2CB4764EB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20569" y="1364732"/>
            <a:ext cx="947488" cy="92178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3C31238-80D3-BDC5-63B1-47FF481C30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2764" r="7110" b="-2"/>
          <a:stretch/>
        </p:blipFill>
        <p:spPr>
          <a:xfrm>
            <a:off x="7901259" y="2727729"/>
            <a:ext cx="4290741" cy="4130271"/>
          </a:xfrm>
          <a:custGeom>
            <a:avLst/>
            <a:gdLst/>
            <a:ahLst/>
            <a:cxnLst/>
            <a:rect l="l" t="t" r="r" b="b"/>
            <a:pathLst>
              <a:path w="4290741" h="4130271">
                <a:moveTo>
                  <a:pt x="2503809" y="0"/>
                </a:moveTo>
                <a:cubicBezTo>
                  <a:pt x="3157405" y="0"/>
                  <a:pt x="3752509" y="250434"/>
                  <a:pt x="4198398" y="660580"/>
                </a:cubicBezTo>
                <a:lnTo>
                  <a:pt x="4290741" y="751286"/>
                </a:lnTo>
                <a:lnTo>
                  <a:pt x="4290741" y="4130271"/>
                </a:lnTo>
                <a:lnTo>
                  <a:pt x="604508" y="4130271"/>
                </a:lnTo>
                <a:lnTo>
                  <a:pt x="461940" y="3953232"/>
                </a:lnTo>
                <a:cubicBezTo>
                  <a:pt x="171051" y="3544183"/>
                  <a:pt x="0" y="3043971"/>
                  <a:pt x="0" y="2503809"/>
                </a:cubicBezTo>
                <a:cubicBezTo>
                  <a:pt x="0" y="1120992"/>
                  <a:pt x="1120992" y="0"/>
                  <a:pt x="2503809" y="0"/>
                </a:cubicBezTo>
                <a:close/>
              </a:path>
            </a:pathLst>
          </a:custGeom>
        </p:spPr>
      </p:pic>
      <p:sp>
        <p:nvSpPr>
          <p:cNvPr id="24" name="Arc 23">
            <a:extLst>
              <a:ext uri="{FF2B5EF4-FFF2-40B4-BE49-F238E27FC236}">
                <a16:creationId xmlns:a16="http://schemas.microsoft.com/office/drawing/2014/main" id="{70BEB1E7-2F88-40BC-B73D-42E5B6F80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4759070" flipV="1">
            <a:off x="6034138" y="-673140"/>
            <a:ext cx="4021193" cy="4021193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5AC0C79-947A-2AF3-1039-BA52BCAE246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24845" r="20166" b="3"/>
          <a:stretch/>
        </p:blipFill>
        <p:spPr>
          <a:xfrm>
            <a:off x="6261607" y="1"/>
            <a:ext cx="3519312" cy="3007909"/>
          </a:xfrm>
          <a:custGeom>
            <a:avLst/>
            <a:gdLst/>
            <a:ahLst/>
            <a:cxnLst/>
            <a:rect l="l" t="t" r="r" b="b"/>
            <a:pathLst>
              <a:path w="3519312" h="3007909">
                <a:moveTo>
                  <a:pt x="519780" y="0"/>
                </a:moveTo>
                <a:lnTo>
                  <a:pt x="2999532" y="0"/>
                </a:lnTo>
                <a:lnTo>
                  <a:pt x="3003921" y="3989"/>
                </a:lnTo>
                <a:cubicBezTo>
                  <a:pt x="3322356" y="322424"/>
                  <a:pt x="3519312" y="762338"/>
                  <a:pt x="3519312" y="1248253"/>
                </a:cubicBezTo>
                <a:cubicBezTo>
                  <a:pt x="3519312" y="2220084"/>
                  <a:pt x="2731487" y="3007909"/>
                  <a:pt x="1759656" y="3007909"/>
                </a:cubicBezTo>
                <a:cubicBezTo>
                  <a:pt x="787826" y="3007909"/>
                  <a:pt x="0" y="2220084"/>
                  <a:pt x="0" y="1248253"/>
                </a:cubicBezTo>
                <a:cubicBezTo>
                  <a:pt x="0" y="762338"/>
                  <a:pt x="196957" y="322424"/>
                  <a:pt x="515392" y="3989"/>
                </a:cubicBezTo>
                <a:close/>
              </a:path>
            </a:pathLst>
          </a:cu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89FE558-3464-81DD-BAF9-A3E7E88023CA}"/>
              </a:ext>
            </a:extLst>
          </p:cNvPr>
          <p:cNvSpPr txBox="1"/>
          <p:nvPr/>
        </p:nvSpPr>
        <p:spPr>
          <a:xfrm>
            <a:off x="9872134" y="6870700"/>
            <a:ext cx="2319866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IE" sz="700">
                <a:solidFill>
                  <a:srgbClr val="FFFFFF"/>
                </a:solidFill>
                <a:hlinkClick r:id="rId5" tooltip="https://h20-platform.blogspot.com/2014/04/tricking-traffic-radars.html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IE" sz="700">
                <a:solidFill>
                  <a:srgbClr val="FFFFFF"/>
                </a:solidFill>
              </a:rPr>
              <a:t> by Unknown Author is licensed under </a:t>
            </a:r>
            <a:r>
              <a:rPr lang="en-IE" sz="700">
                <a:solidFill>
                  <a:srgbClr val="FFFFFF"/>
                </a:solidFill>
                <a:hlinkClick r:id="rId6" tooltip="https://creativecommons.org/licenses/by-nc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BY-NC</a:t>
            </a:r>
            <a:endParaRPr lang="en-IE" sz="700">
              <a:solidFill>
                <a:srgbClr val="FFFFFF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322535B-C0A2-14CE-EBC6-F8AA09EABC17}"/>
              </a:ext>
            </a:extLst>
          </p:cNvPr>
          <p:cNvSpPr txBox="1"/>
          <p:nvPr/>
        </p:nvSpPr>
        <p:spPr>
          <a:xfrm>
            <a:off x="7552392" y="6870700"/>
            <a:ext cx="2307042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IE" sz="700">
                <a:solidFill>
                  <a:srgbClr val="FFFFFF"/>
                </a:solidFill>
                <a:hlinkClick r:id="rId3" tooltip="https://commons.wikimedia.org/wiki/File:California_license_plate_ANPR.png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IE" sz="700">
                <a:solidFill>
                  <a:srgbClr val="FFFFFF"/>
                </a:solidFill>
              </a:rPr>
              <a:t> by Unknown Author is licensed under </a:t>
            </a:r>
            <a:r>
              <a:rPr lang="en-IE" sz="700">
                <a:solidFill>
                  <a:srgbClr val="FFFFFF"/>
                </a:solidFill>
                <a:hlinkClick r:id="rId7" tooltip="https://creativecommons.org/licenses/by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</a:t>
            </a:r>
            <a:endParaRPr lang="en-IE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36839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1877C6-DD2D-CAB9-8700-62E1117AB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en-IE" sz="4600"/>
              <a:t>Example Use Case2: Licence Plate Recognition (LPR) </a:t>
            </a:r>
          </a:p>
        </p:txBody>
      </p:sp>
      <p:sp>
        <p:nvSpPr>
          <p:cNvPr id="13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A636A9-827A-7E24-AE12-25BC04EE2F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493" y="2071316"/>
            <a:ext cx="6713552" cy="4119172"/>
          </a:xfrm>
        </p:spPr>
        <p:txBody>
          <a:bodyPr anchor="t">
            <a:normAutofit/>
          </a:bodyPr>
          <a:lstStyle/>
          <a:p>
            <a:r>
              <a:rPr lang="en-IE" sz="2200" dirty="0"/>
              <a:t>A lot of computationally expensive processing here (image processing). May need a lot of CPU power and memory.</a:t>
            </a:r>
          </a:p>
          <a:p>
            <a:r>
              <a:rPr lang="en-IE" sz="2200" dirty="0"/>
              <a:t>Short period to acquire, process and recognise licence plate is acceptable.</a:t>
            </a:r>
          </a:p>
          <a:p>
            <a:r>
              <a:rPr lang="en-IE" sz="2200" dirty="0"/>
              <a:t>Quick, but not </a:t>
            </a:r>
            <a:r>
              <a:rPr lang="en-GB" sz="2200" b="0" i="0" dirty="0">
                <a:effectLst/>
                <a:latin typeface="Söhne"/>
              </a:rPr>
              <a:t>exact real-time processing, is OK. </a:t>
            </a:r>
            <a:endParaRPr lang="en-IE" sz="2200" b="0" i="0" dirty="0">
              <a:effectLst/>
              <a:latin typeface="Söhne"/>
            </a:endParaRPr>
          </a:p>
          <a:p>
            <a:r>
              <a:rPr lang="en-IE" sz="2200" dirty="0">
                <a:latin typeface="Söhne"/>
              </a:rPr>
              <a:t>Nobody will be hurt if it fails – not safety critical.</a:t>
            </a:r>
          </a:p>
          <a:p>
            <a:r>
              <a:rPr lang="en-IE" sz="2200" dirty="0">
                <a:latin typeface="Söhne"/>
              </a:rPr>
              <a:t>A networked/connected </a:t>
            </a:r>
            <a:r>
              <a:rPr lang="en-IE" sz="2200" b="1" dirty="0">
                <a:latin typeface="Söhne"/>
              </a:rPr>
              <a:t>Single Board Computer </a:t>
            </a:r>
            <a:r>
              <a:rPr lang="en-IE" sz="2200" dirty="0">
                <a:latin typeface="Söhne"/>
              </a:rPr>
              <a:t>connected to Camera is a viable option here. </a:t>
            </a:r>
          </a:p>
          <a:p>
            <a:endParaRPr lang="en-IE" sz="2200" dirty="0">
              <a:latin typeface="Söhne"/>
            </a:endParaRPr>
          </a:p>
          <a:p>
            <a:endParaRPr lang="en-GB" sz="2200" b="0" i="0" dirty="0">
              <a:effectLst/>
              <a:latin typeface="Söhne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758A05B-7DBC-165D-35A8-416831C1F4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600943" y="1967985"/>
            <a:ext cx="3370623" cy="337062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874072A-FCD6-0543-41D1-8AA2107E5C61}"/>
              </a:ext>
            </a:extLst>
          </p:cNvPr>
          <p:cNvSpPr txBox="1"/>
          <p:nvPr/>
        </p:nvSpPr>
        <p:spPr>
          <a:xfrm>
            <a:off x="7600943" y="7661179"/>
            <a:ext cx="337062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900">
                <a:hlinkClick r:id="rId3" tooltip="https://wiki.52pi.com/index.php/Raspberry_Pi_night_vision_camera_adjustable-focus_module_ER-0016"/>
              </a:rPr>
              <a:t>This Photo</a:t>
            </a:r>
            <a:r>
              <a:rPr lang="en-IE" sz="900"/>
              <a:t> by Unknown Author is licensed under </a:t>
            </a:r>
            <a:r>
              <a:rPr lang="en-IE" sz="900">
                <a:hlinkClick r:id="rId4" tooltip="https://creativecommons.org/licenses/by-nc-sa/3.0/"/>
              </a:rPr>
              <a:t>CC BY-SA-NC</a:t>
            </a:r>
            <a:endParaRPr lang="en-IE" sz="900"/>
          </a:p>
        </p:txBody>
      </p:sp>
    </p:spTree>
    <p:extLst>
      <p:ext uri="{BB962C8B-B14F-4D97-AF65-F5344CB8AC3E}">
        <p14:creationId xmlns:p14="http://schemas.microsoft.com/office/powerpoint/2010/main" val="10331086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BC14D5-8FED-4009-8EDA-113AEF6FC5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en-IE" sz="5400" dirty="0"/>
              <a:t>Can you use both together?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A99EC7-5A0C-ED5B-661C-D9028C8121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493" y="2071316"/>
            <a:ext cx="6713552" cy="4119172"/>
          </a:xfrm>
        </p:spPr>
        <p:txBody>
          <a:bodyPr anchor="t">
            <a:normAutofit/>
          </a:bodyPr>
          <a:lstStyle/>
          <a:p>
            <a:r>
              <a:rPr lang="en-IE" sz="2200" dirty="0"/>
              <a:t>Yep! If you want</a:t>
            </a:r>
          </a:p>
          <a:p>
            <a:r>
              <a:rPr lang="en-IE" sz="2200" dirty="0"/>
              <a:t>Why?</a:t>
            </a:r>
          </a:p>
          <a:p>
            <a:pPr lvl="1"/>
            <a:r>
              <a:rPr lang="en-IE" sz="2200" dirty="0"/>
              <a:t>Microcontrollers are reliable, real-time and interface well with sensors (</a:t>
            </a:r>
            <a:r>
              <a:rPr lang="en-IE" sz="2200" dirty="0" err="1"/>
              <a:t>analog</a:t>
            </a:r>
            <a:r>
              <a:rPr lang="en-IE" sz="2200" dirty="0"/>
              <a:t>/digital sensors)</a:t>
            </a:r>
          </a:p>
          <a:p>
            <a:pPr lvl="1"/>
            <a:r>
              <a:rPr lang="en-IE" sz="2200" dirty="0"/>
              <a:t>OS on computer have a lot of processing power/software to work on data but can crash and have security vulnerabilities like any computer.</a:t>
            </a:r>
          </a:p>
          <a:p>
            <a:pPr lvl="1"/>
            <a:r>
              <a:rPr lang="en-IE" sz="2200" dirty="0"/>
              <a:t>Use Microcontroller to interface/control sensors and actuators</a:t>
            </a:r>
          </a:p>
          <a:p>
            <a:pPr lvl="1"/>
            <a:r>
              <a:rPr lang="en-IE" sz="2200" dirty="0"/>
              <a:t>Use SBC to process data/connect to other networks and services.</a:t>
            </a:r>
          </a:p>
        </p:txBody>
      </p:sp>
      <p:pic>
        <p:nvPicPr>
          <p:cNvPr id="5" name="Picture 4" descr="A close-up of a circuit board&#10;&#10;Description automatically generated">
            <a:extLst>
              <a:ext uri="{FF2B5EF4-FFF2-40B4-BE49-F238E27FC236}">
                <a16:creationId xmlns:a16="http://schemas.microsoft.com/office/drawing/2014/main" id="{D4AC9D81-284F-7337-6314-91A8AB8F365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7690" r="2221" b="1"/>
          <a:stretch/>
        </p:blipFill>
        <p:spPr>
          <a:xfrm>
            <a:off x="7675658" y="2093976"/>
            <a:ext cx="3941064" cy="4096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5572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D2B783EE-0239-4717-BBEA-8C9EAC61C8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1F63B5-3595-109D-B954-5E08221F02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45810"/>
            <a:ext cx="5120561" cy="1325563"/>
          </a:xfrm>
        </p:spPr>
        <p:txBody>
          <a:bodyPr>
            <a:normAutofit/>
          </a:bodyPr>
          <a:lstStyle/>
          <a:p>
            <a:r>
              <a:rPr lang="en-IE" dirty="0"/>
              <a:t>SBC vs </a:t>
            </a:r>
            <a:r>
              <a:rPr lang="en-IE" dirty="0" err="1"/>
              <a:t>μC</a:t>
            </a:r>
            <a:endParaRPr lang="en-I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245FDE-E1A5-9D5E-3819-E40BE5588F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5092194" cy="4351338"/>
          </a:xfrm>
        </p:spPr>
        <p:txBody>
          <a:bodyPr>
            <a:normAutofit/>
          </a:bodyPr>
          <a:lstStyle/>
          <a:p>
            <a:r>
              <a:rPr lang="en-IE" dirty="0"/>
              <a:t>Single Board Computer (SBC)</a:t>
            </a:r>
          </a:p>
          <a:p>
            <a:pPr lvl="1"/>
            <a:r>
              <a:rPr lang="en-IE" dirty="0"/>
              <a:t>Example: Raspberry Pi</a:t>
            </a:r>
          </a:p>
          <a:p>
            <a:r>
              <a:rPr lang="en-IE" dirty="0"/>
              <a:t>Microcontroller (</a:t>
            </a:r>
            <a:r>
              <a:rPr lang="en-IE" dirty="0" err="1"/>
              <a:t>μC</a:t>
            </a:r>
            <a:r>
              <a:rPr lang="en-IE" dirty="0"/>
              <a:t>)</a:t>
            </a:r>
          </a:p>
          <a:p>
            <a:pPr lvl="1"/>
            <a:r>
              <a:rPr lang="en-IE" dirty="0"/>
              <a:t>Example: </a:t>
            </a:r>
            <a:r>
              <a:rPr lang="en-IE"/>
              <a:t>Arduino Uno</a:t>
            </a:r>
            <a:endParaRPr lang="en-IE" dirty="0"/>
          </a:p>
          <a:p>
            <a:r>
              <a:rPr lang="en-IE" dirty="0"/>
              <a:t>What are they?</a:t>
            </a:r>
          </a:p>
          <a:p>
            <a:r>
              <a:rPr lang="en-IE" dirty="0"/>
              <a:t>What are key differences?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7B99495-F43F-4D80-A44F-2CB4764EB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20569" y="1364732"/>
            <a:ext cx="947488" cy="92178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 descr="A close-up of a circuit board&#10;&#10;Description automatically generated">
            <a:extLst>
              <a:ext uri="{FF2B5EF4-FFF2-40B4-BE49-F238E27FC236}">
                <a16:creationId xmlns:a16="http://schemas.microsoft.com/office/drawing/2014/main" id="{23E90BAF-90BB-5BBC-CD3F-11DA77B0E2D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31" r="1" b="3611"/>
          <a:stretch/>
        </p:blipFill>
        <p:spPr>
          <a:xfrm>
            <a:off x="7901259" y="2727729"/>
            <a:ext cx="4290741" cy="4130271"/>
          </a:xfrm>
          <a:custGeom>
            <a:avLst/>
            <a:gdLst/>
            <a:ahLst/>
            <a:cxnLst/>
            <a:rect l="l" t="t" r="r" b="b"/>
            <a:pathLst>
              <a:path w="4290741" h="4130271">
                <a:moveTo>
                  <a:pt x="2503809" y="0"/>
                </a:moveTo>
                <a:cubicBezTo>
                  <a:pt x="3157405" y="0"/>
                  <a:pt x="3752509" y="250434"/>
                  <a:pt x="4198398" y="660580"/>
                </a:cubicBezTo>
                <a:lnTo>
                  <a:pt x="4290741" y="751286"/>
                </a:lnTo>
                <a:lnTo>
                  <a:pt x="4290741" y="4130271"/>
                </a:lnTo>
                <a:lnTo>
                  <a:pt x="604508" y="4130271"/>
                </a:lnTo>
                <a:lnTo>
                  <a:pt x="461940" y="3953232"/>
                </a:lnTo>
                <a:cubicBezTo>
                  <a:pt x="171051" y="3544183"/>
                  <a:pt x="0" y="3043971"/>
                  <a:pt x="0" y="2503809"/>
                </a:cubicBezTo>
                <a:cubicBezTo>
                  <a:pt x="0" y="1120992"/>
                  <a:pt x="1120992" y="0"/>
                  <a:pt x="2503809" y="0"/>
                </a:cubicBezTo>
                <a:close/>
              </a:path>
            </a:pathLst>
          </a:custGeom>
        </p:spPr>
      </p:pic>
      <p:sp>
        <p:nvSpPr>
          <p:cNvPr id="26" name="Arc 25">
            <a:extLst>
              <a:ext uri="{FF2B5EF4-FFF2-40B4-BE49-F238E27FC236}">
                <a16:creationId xmlns:a16="http://schemas.microsoft.com/office/drawing/2014/main" id="{70BEB1E7-2F88-40BC-B73D-42E5B6F80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4759070" flipV="1">
            <a:off x="6034138" y="-673140"/>
            <a:ext cx="4021193" cy="4021193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A green circuit board with many different ports&#10;&#10;Description automatically generated">
            <a:extLst>
              <a:ext uri="{FF2B5EF4-FFF2-40B4-BE49-F238E27FC236}">
                <a16:creationId xmlns:a16="http://schemas.microsoft.com/office/drawing/2014/main" id="{75811176-1C09-F774-E099-E806B052C55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12139" r="10933" b="1"/>
          <a:stretch/>
        </p:blipFill>
        <p:spPr>
          <a:xfrm>
            <a:off x="6261607" y="1"/>
            <a:ext cx="3519312" cy="3007909"/>
          </a:xfrm>
          <a:custGeom>
            <a:avLst/>
            <a:gdLst/>
            <a:ahLst/>
            <a:cxnLst/>
            <a:rect l="l" t="t" r="r" b="b"/>
            <a:pathLst>
              <a:path w="3519312" h="3007909">
                <a:moveTo>
                  <a:pt x="519780" y="0"/>
                </a:moveTo>
                <a:lnTo>
                  <a:pt x="2999532" y="0"/>
                </a:lnTo>
                <a:lnTo>
                  <a:pt x="3003921" y="3989"/>
                </a:lnTo>
                <a:cubicBezTo>
                  <a:pt x="3322356" y="322424"/>
                  <a:pt x="3519312" y="762338"/>
                  <a:pt x="3519312" y="1248253"/>
                </a:cubicBezTo>
                <a:cubicBezTo>
                  <a:pt x="3519312" y="2220084"/>
                  <a:pt x="2731487" y="3007909"/>
                  <a:pt x="1759656" y="3007909"/>
                </a:cubicBezTo>
                <a:cubicBezTo>
                  <a:pt x="787826" y="3007909"/>
                  <a:pt x="0" y="2220084"/>
                  <a:pt x="0" y="1248253"/>
                </a:cubicBezTo>
                <a:cubicBezTo>
                  <a:pt x="0" y="762338"/>
                  <a:pt x="196957" y="322424"/>
                  <a:pt x="515392" y="3989"/>
                </a:cubicBezTo>
                <a:close/>
              </a:path>
            </a:pathLst>
          </a:cu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46A270F-3317-4C3C-A118-35BD2D609205}"/>
              </a:ext>
            </a:extLst>
          </p:cNvPr>
          <p:cNvSpPr txBox="1"/>
          <p:nvPr/>
        </p:nvSpPr>
        <p:spPr>
          <a:xfrm>
            <a:off x="9872134" y="6870700"/>
            <a:ext cx="2319866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IE" sz="700">
                <a:solidFill>
                  <a:srgbClr val="FFFFFF"/>
                </a:solidFill>
                <a:hlinkClick r:id="rId5" tooltip="https://electronicamade.com/raspberry-pi-2-modelo-b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IE" sz="700">
                <a:solidFill>
                  <a:srgbClr val="FFFFFF"/>
                </a:solidFill>
              </a:rPr>
              <a:t> by Unknown Author is licensed under </a:t>
            </a:r>
            <a:r>
              <a:rPr lang="en-IE" sz="700">
                <a:solidFill>
                  <a:srgbClr val="FFFFFF"/>
                </a:solidFill>
                <a:hlinkClick r:id="rId6" tooltip="https://creativecommons.org/licenses/by-nc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BY-NC</a:t>
            </a:r>
            <a:endParaRPr lang="en-IE" sz="700">
              <a:solidFill>
                <a:srgbClr val="FFFFFF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3990EB-1F5A-1E76-DA52-EB4C6D39478A}"/>
              </a:ext>
            </a:extLst>
          </p:cNvPr>
          <p:cNvSpPr txBox="1"/>
          <p:nvPr/>
        </p:nvSpPr>
        <p:spPr>
          <a:xfrm>
            <a:off x="7419343" y="6870700"/>
            <a:ext cx="2440091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IE" sz="700">
                <a:solidFill>
                  <a:srgbClr val="FFFFFF"/>
                </a:solidFill>
                <a:hlinkClick r:id="rId3" tooltip="https://www.open-electronics.org/arduino-mkr-wifi-101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IE" sz="700">
                <a:solidFill>
                  <a:srgbClr val="FFFFFF"/>
                </a:solidFill>
              </a:rPr>
              <a:t> by Unknown Author is licensed under </a:t>
            </a:r>
            <a:r>
              <a:rPr lang="en-IE" sz="700">
                <a:solidFill>
                  <a:srgbClr val="FFFFFF"/>
                </a:solidFill>
                <a:hlinkClick r:id="rId7" tooltip="https://creativecommons.org/licenses/by-nc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BY-SA-NC</a:t>
            </a:r>
            <a:endParaRPr lang="en-IE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97636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00CF63-421B-24DA-942A-D4618CCEF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9184"/>
            <a:ext cx="6894576" cy="1783080"/>
          </a:xfrm>
        </p:spPr>
        <p:txBody>
          <a:bodyPr anchor="b">
            <a:normAutofit/>
          </a:bodyPr>
          <a:lstStyle/>
          <a:p>
            <a:r>
              <a:rPr lang="en-GB" sz="5400"/>
              <a:t>What is a Single Board Computer(SBC)?</a:t>
            </a:r>
            <a:endParaRPr lang="en-IE" sz="54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7804B3-ADA0-AFC7-C126-2B615CA364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706624"/>
            <a:ext cx="6894576" cy="3483864"/>
          </a:xfrm>
        </p:spPr>
        <p:txBody>
          <a:bodyPr>
            <a:normAutofit/>
          </a:bodyPr>
          <a:lstStyle/>
          <a:p>
            <a:r>
              <a:rPr lang="en-GB" sz="2200" dirty="0"/>
              <a:t>A complete computer on a single board</a:t>
            </a:r>
          </a:p>
          <a:p>
            <a:pPr lvl="1"/>
            <a:r>
              <a:rPr lang="en-GB" sz="2200" dirty="0"/>
              <a:t>CPU, RAM, storage, and I/O ports.</a:t>
            </a:r>
          </a:p>
          <a:p>
            <a:r>
              <a:rPr lang="en-GB" sz="2200" dirty="0"/>
              <a:t>Runs a full-fledged operating system </a:t>
            </a:r>
          </a:p>
          <a:p>
            <a:pPr lvl="1"/>
            <a:r>
              <a:rPr lang="en-GB" sz="2200" dirty="0"/>
              <a:t>Linux distributions</a:t>
            </a:r>
          </a:p>
          <a:p>
            <a:r>
              <a:rPr lang="en-GB" sz="2200" dirty="0"/>
              <a:t>Capable of multitasking, web browsing, and running software applications.</a:t>
            </a:r>
          </a:p>
          <a:p>
            <a:r>
              <a:rPr lang="en-GB" sz="2200" dirty="0"/>
              <a:t>Examples: </a:t>
            </a:r>
            <a:br>
              <a:rPr lang="en-GB" sz="2200" dirty="0"/>
            </a:br>
            <a:endParaRPr lang="en-IE" sz="2200" dirty="0"/>
          </a:p>
        </p:txBody>
      </p:sp>
      <p:pic>
        <p:nvPicPr>
          <p:cNvPr id="7" name="Picture 6" descr="A close up of a computer&#10;&#10;Description automatically generated">
            <a:extLst>
              <a:ext uri="{FF2B5EF4-FFF2-40B4-BE49-F238E27FC236}">
                <a16:creationId xmlns:a16="http://schemas.microsoft.com/office/drawing/2014/main" id="{B8C61B5A-EE97-DC4E-B846-63BE015510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748693" y="1923669"/>
            <a:ext cx="4014216" cy="30106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6636A73-F376-650F-46EA-8AB0827ACF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3920" y="5062239"/>
            <a:ext cx="2856328" cy="112824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5A4CAA9-8C62-CF22-50E8-37DFDFB65466}"/>
              </a:ext>
            </a:extLst>
          </p:cNvPr>
          <p:cNvSpPr txBox="1"/>
          <p:nvPr/>
        </p:nvSpPr>
        <p:spPr>
          <a:xfrm>
            <a:off x="9884958" y="6640630"/>
            <a:ext cx="2307042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IE" sz="700" dirty="0">
                <a:solidFill>
                  <a:srgbClr val="FFFFFF"/>
                </a:solidFill>
                <a:hlinkClick r:id="rId3" tooltip="https://ibug.io/blog/2019/09/raspberry-pi-4-review-benchmark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IE" sz="700" dirty="0">
                <a:solidFill>
                  <a:srgbClr val="FFFFFF"/>
                </a:solidFill>
              </a:rPr>
              <a:t> by Unknown Author is licensed under </a:t>
            </a:r>
            <a:r>
              <a:rPr lang="en-IE" sz="700" dirty="0">
                <a:solidFill>
                  <a:srgbClr val="FFFFFF"/>
                </a:solidFill>
                <a:hlinkClick r:id="rId5" tooltip="https://creativecommons.org/licenses/by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</a:t>
            </a:r>
            <a:endParaRPr lang="en-IE" sz="700" dirty="0">
              <a:solidFill>
                <a:srgbClr val="FFFFFF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F910A14-E96A-922C-C2BF-5B9B7223FC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6364" y="4871504"/>
            <a:ext cx="1244135" cy="1657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82487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50BB4E-A57A-4FAB-A81C-9ADEE61D84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cs typeface="Calibri Light"/>
              </a:rPr>
              <a:t>Raspberry Pi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0E8F7E-49A3-4B47-98F3-C2604C8DD1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36795"/>
            <a:ext cx="10627052" cy="872018"/>
          </a:xfrm>
        </p:spPr>
        <p:txBody>
          <a:bodyPr vert="horz" lIns="91440" tIns="45720" rIns="91440" bIns="45720" rtlCol="0" anchor="t">
            <a:normAutofit fontScale="77500" lnSpcReduction="20000"/>
          </a:bodyPr>
          <a:lstStyle/>
          <a:p>
            <a:r>
              <a:rPr lang="en-US" sz="2000" dirty="0">
                <a:cs typeface="Calibri"/>
              </a:rPr>
              <a:t>Low cost, single board computer</a:t>
            </a:r>
          </a:p>
          <a:p>
            <a:r>
              <a:rPr lang="en-US" sz="2000" dirty="0">
                <a:cs typeface="Calibri"/>
              </a:rPr>
              <a:t>Linux OS</a:t>
            </a:r>
          </a:p>
          <a:p>
            <a:r>
              <a:rPr lang="en-US" sz="2000" dirty="0">
                <a:cs typeface="Calibri"/>
              </a:rPr>
              <a:t>Same features as most laptops/workstations</a:t>
            </a:r>
          </a:p>
          <a:p>
            <a:pPr marL="457200" lvl="1" indent="0">
              <a:buNone/>
            </a:pPr>
            <a:endParaRPr lang="en-US" sz="1600" dirty="0">
              <a:cs typeface="Calibri"/>
            </a:endParaRPr>
          </a:p>
        </p:txBody>
      </p:sp>
      <p:pic>
        <p:nvPicPr>
          <p:cNvPr id="6" name="Picture 6" descr="A circuit board&#10;&#10;Description generated with very high confidence">
            <a:extLst>
              <a:ext uri="{FF2B5EF4-FFF2-40B4-BE49-F238E27FC236}">
                <a16:creationId xmlns:a16="http://schemas.microsoft.com/office/drawing/2014/main" id="{68D78931-AB0E-42C0-8B91-D215673B11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350" b="-2"/>
          <a:stretch/>
        </p:blipFill>
        <p:spPr>
          <a:xfrm>
            <a:off x="2877772" y="2407491"/>
            <a:ext cx="5456783" cy="374071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9D99BA9-3E72-4D73-98A3-DAAA91BA023F}"/>
              </a:ext>
            </a:extLst>
          </p:cNvPr>
          <p:cNvSpPr txBox="1"/>
          <p:nvPr/>
        </p:nvSpPr>
        <p:spPr>
          <a:xfrm>
            <a:off x="8534396" y="3193212"/>
            <a:ext cx="2743200" cy="52322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b="1"/>
              <a:t>USB</a:t>
            </a:r>
            <a:r>
              <a:rPr lang="en-US" sz="2800" b="1">
                <a:cs typeface="Calibri"/>
              </a:rPr>
              <a:t> Ports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3546317-6AC6-417A-8BC7-77D504BBC12F}"/>
              </a:ext>
            </a:extLst>
          </p:cNvPr>
          <p:cNvSpPr txBox="1"/>
          <p:nvPr/>
        </p:nvSpPr>
        <p:spPr>
          <a:xfrm>
            <a:off x="8735675" y="5134154"/>
            <a:ext cx="2743200" cy="52322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b="1"/>
              <a:t>RJ45 Ethernet</a:t>
            </a:r>
            <a:endParaRPr lang="en-US" sz="2800">
              <a:cs typeface="Calibri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0384684-84CD-4B34-9D5E-6B362C478360}"/>
              </a:ext>
            </a:extLst>
          </p:cNvPr>
          <p:cNvSpPr txBox="1"/>
          <p:nvPr/>
        </p:nvSpPr>
        <p:spPr>
          <a:xfrm>
            <a:off x="6579068" y="6341849"/>
            <a:ext cx="2743200" cy="52322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b="1"/>
              <a:t>3.5mm audio</a:t>
            </a:r>
            <a:endParaRPr lang="en-US" sz="28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4F8D5D-2E8E-4E0D-ADCE-6C04E02ED55D}"/>
              </a:ext>
            </a:extLst>
          </p:cNvPr>
          <p:cNvSpPr txBox="1"/>
          <p:nvPr/>
        </p:nvSpPr>
        <p:spPr>
          <a:xfrm>
            <a:off x="3416046" y="6341844"/>
            <a:ext cx="2743200" cy="52322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b="1">
                <a:cs typeface="Calibri"/>
              </a:rPr>
              <a:t>HDMI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75982B-49E8-4230-9F1A-5B786DE5DE50}"/>
              </a:ext>
            </a:extLst>
          </p:cNvPr>
          <p:cNvSpPr txBox="1"/>
          <p:nvPr/>
        </p:nvSpPr>
        <p:spPr>
          <a:xfrm>
            <a:off x="253027" y="3868936"/>
            <a:ext cx="2743200" cy="52322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b="1" dirty="0">
                <a:cs typeface="Calibri"/>
              </a:rPr>
              <a:t>LCD Display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0183EC6-B858-4905-9E56-81A61301609F}"/>
              </a:ext>
            </a:extLst>
          </p:cNvPr>
          <p:cNvSpPr txBox="1"/>
          <p:nvPr/>
        </p:nvSpPr>
        <p:spPr>
          <a:xfrm>
            <a:off x="1518234" y="6341844"/>
            <a:ext cx="2743200" cy="52322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b="1">
                <a:cs typeface="Calibri"/>
              </a:rPr>
              <a:t>Power</a:t>
            </a:r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A6F9B14-7B44-4249-A971-E56E122634FC}"/>
              </a:ext>
            </a:extLst>
          </p:cNvPr>
          <p:cNvSpPr txBox="1"/>
          <p:nvPr/>
        </p:nvSpPr>
        <p:spPr>
          <a:xfrm>
            <a:off x="5615781" y="1697954"/>
            <a:ext cx="2743200" cy="52322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b="1">
                <a:cs typeface="Calibri"/>
              </a:rPr>
              <a:t>40 pin GPIO</a:t>
            </a:r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5937CF9-E37D-4435-A90A-74A0F3E8EA38}"/>
              </a:ext>
            </a:extLst>
          </p:cNvPr>
          <p:cNvCxnSpPr/>
          <p:nvPr/>
        </p:nvCxnSpPr>
        <p:spPr>
          <a:xfrm flipH="1" flipV="1">
            <a:off x="8436634" y="3073879"/>
            <a:ext cx="609600" cy="250165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D7685B9-8C41-4FE3-887E-CC429586559E}"/>
              </a:ext>
            </a:extLst>
          </p:cNvPr>
          <p:cNvCxnSpPr>
            <a:cxnSpLocks/>
          </p:cNvCxnSpPr>
          <p:nvPr/>
        </p:nvCxnSpPr>
        <p:spPr>
          <a:xfrm flipH="1">
            <a:off x="8393505" y="3539704"/>
            <a:ext cx="767751" cy="612476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C1D395A-5112-4D30-950E-004156614BF5}"/>
              </a:ext>
            </a:extLst>
          </p:cNvPr>
          <p:cNvCxnSpPr>
            <a:cxnSpLocks/>
          </p:cNvCxnSpPr>
          <p:nvPr/>
        </p:nvCxnSpPr>
        <p:spPr>
          <a:xfrm flipH="1" flipV="1">
            <a:off x="8379125" y="5331124"/>
            <a:ext cx="652732" cy="575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95B800C-24F2-4E3F-939B-41AA574B9CF0}"/>
              </a:ext>
            </a:extLst>
          </p:cNvPr>
          <p:cNvCxnSpPr>
            <a:cxnSpLocks/>
          </p:cNvCxnSpPr>
          <p:nvPr/>
        </p:nvCxnSpPr>
        <p:spPr>
          <a:xfrm flipH="1" flipV="1">
            <a:off x="6495691" y="6236897"/>
            <a:ext cx="537714" cy="350806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3F735BB-3B4E-4A34-A1FF-99FB3C1357BC}"/>
              </a:ext>
            </a:extLst>
          </p:cNvPr>
          <p:cNvCxnSpPr>
            <a:cxnSpLocks/>
          </p:cNvCxnSpPr>
          <p:nvPr/>
        </p:nvCxnSpPr>
        <p:spPr>
          <a:xfrm flipH="1" flipV="1">
            <a:off x="4885425" y="6150637"/>
            <a:ext cx="20130" cy="264542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C5AFBDE-36AB-4887-AED9-0BFCD8A7B508}"/>
              </a:ext>
            </a:extLst>
          </p:cNvPr>
          <p:cNvCxnSpPr>
            <a:cxnSpLocks/>
          </p:cNvCxnSpPr>
          <p:nvPr/>
        </p:nvCxnSpPr>
        <p:spPr>
          <a:xfrm flipV="1">
            <a:off x="2921481" y="6165011"/>
            <a:ext cx="641229" cy="322052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ACB58C4-AE40-4ADE-949C-5B7C60744332}"/>
              </a:ext>
            </a:extLst>
          </p:cNvPr>
          <p:cNvCxnSpPr>
            <a:cxnSpLocks/>
          </p:cNvCxnSpPr>
          <p:nvPr/>
        </p:nvCxnSpPr>
        <p:spPr>
          <a:xfrm flipV="1">
            <a:off x="2562046" y="4123425"/>
            <a:ext cx="411192" cy="34505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2E83E63-089C-4F72-8B74-3FC1502EE61D}"/>
              </a:ext>
            </a:extLst>
          </p:cNvPr>
          <p:cNvCxnSpPr>
            <a:cxnSpLocks/>
          </p:cNvCxnSpPr>
          <p:nvPr/>
        </p:nvCxnSpPr>
        <p:spPr>
          <a:xfrm flipH="1">
            <a:off x="5345502" y="2145102"/>
            <a:ext cx="997789" cy="195533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7" name="Picture 7">
            <a:extLst>
              <a:ext uri="{FF2B5EF4-FFF2-40B4-BE49-F238E27FC236}">
                <a16:creationId xmlns:a16="http://schemas.microsoft.com/office/drawing/2014/main" id="{195D59ED-7032-4D73-AA04-1DD5E28F95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7737" y="1141113"/>
            <a:ext cx="1800225" cy="92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637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13" grpId="0"/>
      <p:bldP spid="14" grpId="0"/>
      <p:bldP spid="1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5" name="Rectangle 2054">
            <a:extLst>
              <a:ext uri="{FF2B5EF4-FFF2-40B4-BE49-F238E27FC236}">
                <a16:creationId xmlns:a16="http://schemas.microsoft.com/office/drawing/2014/main" id="{AD96FDFD-4E42-4A06-B8B5-768A1DB9C2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1E4456-CB32-47DE-ACB8-C7181701D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368" y="371719"/>
            <a:ext cx="6125964" cy="1906863"/>
          </a:xfrm>
        </p:spPr>
        <p:txBody>
          <a:bodyPr anchor="b">
            <a:normAutofit/>
          </a:bodyPr>
          <a:lstStyle/>
          <a:p>
            <a:r>
              <a:rPr lang="en-IE"/>
              <a:t>What is a Microcontroller?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F4D137-0E5D-863A-AE17-317AC1591B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1368" y="2711395"/>
            <a:ext cx="4114801" cy="3465568"/>
          </a:xfrm>
        </p:spPr>
        <p:txBody>
          <a:bodyPr>
            <a:normAutofit/>
          </a:bodyPr>
          <a:lstStyle/>
          <a:p>
            <a:r>
              <a:rPr lang="en-GB" sz="1700"/>
              <a:t>A compact circuit designed for specific operations in embedded systems.</a:t>
            </a:r>
          </a:p>
          <a:p>
            <a:r>
              <a:rPr lang="en-GB" sz="1700"/>
              <a:t>Contains a CPU, small RAM, storage, and operates without a full OS.</a:t>
            </a:r>
          </a:p>
          <a:p>
            <a:r>
              <a:rPr lang="en-GB" sz="1700"/>
              <a:t>Executes pre-programmed tasks, ideal for hardware interactions.</a:t>
            </a:r>
          </a:p>
          <a:p>
            <a:r>
              <a:rPr lang="en-GB" sz="1700"/>
              <a:t>Example: </a:t>
            </a:r>
          </a:p>
          <a:p>
            <a:pPr lvl="1"/>
            <a:r>
              <a:rPr lang="en-GB" sz="1700"/>
              <a:t>Automated Plant Watering System: An Arduino reads soil moisture levels and automatically waters a plant when it gets too dry.</a:t>
            </a:r>
            <a:endParaRPr lang="en-IE" sz="1700"/>
          </a:p>
        </p:txBody>
      </p:sp>
      <p:pic>
        <p:nvPicPr>
          <p:cNvPr id="2050" name="Picture 2" descr="Arduino Opla used in OKdo home brewery beer project">
            <a:extLst>
              <a:ext uri="{FF2B5EF4-FFF2-40B4-BE49-F238E27FC236}">
                <a16:creationId xmlns:a16="http://schemas.microsoft.com/office/drawing/2014/main" id="{634E19A2-997A-8E27-A546-67793ED510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56" r="3849" b="-4"/>
          <a:stretch/>
        </p:blipFill>
        <p:spPr bwMode="auto">
          <a:xfrm>
            <a:off x="8452968" y="3681465"/>
            <a:ext cx="3747932" cy="3176541"/>
          </a:xfrm>
          <a:custGeom>
            <a:avLst/>
            <a:gdLst/>
            <a:ahLst/>
            <a:cxnLst/>
            <a:rect l="l" t="t" r="r" b="b"/>
            <a:pathLst>
              <a:path w="3747932" h="3176541">
                <a:moveTo>
                  <a:pt x="3239865" y="21"/>
                </a:moveTo>
                <a:cubicBezTo>
                  <a:pt x="3261821" y="112"/>
                  <a:pt x="3278837" y="498"/>
                  <a:pt x="3290337" y="938"/>
                </a:cubicBezTo>
                <a:cubicBezTo>
                  <a:pt x="3401766" y="5376"/>
                  <a:pt x="3510165" y="23128"/>
                  <a:pt x="3616543" y="49449"/>
                </a:cubicBezTo>
                <a:lnTo>
                  <a:pt x="3747932" y="87091"/>
                </a:lnTo>
                <a:lnTo>
                  <a:pt x="3747932" y="3176541"/>
                </a:lnTo>
                <a:lnTo>
                  <a:pt x="401358" y="3176541"/>
                </a:lnTo>
                <a:lnTo>
                  <a:pt x="398780" y="3136258"/>
                </a:lnTo>
                <a:cubicBezTo>
                  <a:pt x="400956" y="3079023"/>
                  <a:pt x="437945" y="3052703"/>
                  <a:pt x="483325" y="3030665"/>
                </a:cubicBezTo>
                <a:cubicBezTo>
                  <a:pt x="498866" y="3023015"/>
                  <a:pt x="520932" y="3023320"/>
                  <a:pt x="526840" y="2999447"/>
                </a:cubicBezTo>
                <a:cubicBezTo>
                  <a:pt x="501352" y="2976798"/>
                  <a:pt x="470270" y="2995161"/>
                  <a:pt x="442916" y="2988735"/>
                </a:cubicBezTo>
                <a:cubicBezTo>
                  <a:pt x="420228" y="2983533"/>
                  <a:pt x="382618" y="2986286"/>
                  <a:pt x="413701" y="2944662"/>
                </a:cubicBezTo>
                <a:cubicBezTo>
                  <a:pt x="422716" y="2932726"/>
                  <a:pt x="412147" y="2923542"/>
                  <a:pt x="400645" y="2922625"/>
                </a:cubicBezTo>
                <a:cubicBezTo>
                  <a:pt x="308644" y="2913137"/>
                  <a:pt x="350915" y="2828968"/>
                  <a:pt x="321386" y="2784590"/>
                </a:cubicBezTo>
                <a:cubicBezTo>
                  <a:pt x="313307" y="2772348"/>
                  <a:pt x="322010" y="2751230"/>
                  <a:pt x="334753" y="2746027"/>
                </a:cubicBezTo>
                <a:cubicBezTo>
                  <a:pt x="416187" y="2711746"/>
                  <a:pt x="427377" y="2630027"/>
                  <a:pt x="466852" y="2559632"/>
                </a:cubicBezTo>
                <a:cubicBezTo>
                  <a:pt x="423957" y="2531782"/>
                  <a:pt x="372673" y="2525661"/>
                  <a:pt x="326361" y="2507602"/>
                </a:cubicBezTo>
                <a:cubicBezTo>
                  <a:pt x="278183" y="2488626"/>
                  <a:pt x="278183" y="2474547"/>
                  <a:pt x="317968" y="2419457"/>
                </a:cubicBezTo>
                <a:cubicBezTo>
                  <a:pt x="214465" y="2407519"/>
                  <a:pt x="214465" y="2407519"/>
                  <a:pt x="246479" y="2320903"/>
                </a:cubicBezTo>
                <a:cubicBezTo>
                  <a:pt x="159758" y="2312945"/>
                  <a:pt x="102570" y="2271933"/>
                  <a:pt x="89205" y="2182255"/>
                </a:cubicBezTo>
                <a:cubicBezTo>
                  <a:pt x="82677" y="2138795"/>
                  <a:pt x="43514" y="2118290"/>
                  <a:pt x="0" y="2089213"/>
                </a:cubicBezTo>
                <a:cubicBezTo>
                  <a:pt x="54081" y="2061053"/>
                  <a:pt x="90759" y="2002290"/>
                  <a:pt x="153855" y="2064423"/>
                </a:cubicBezTo>
                <a:cubicBezTo>
                  <a:pt x="176855" y="2087070"/>
                  <a:pt x="174683" y="2058300"/>
                  <a:pt x="177788" y="2050037"/>
                </a:cubicBezTo>
                <a:cubicBezTo>
                  <a:pt x="185247" y="2029838"/>
                  <a:pt x="169707" y="2016369"/>
                  <a:pt x="159450" y="2001067"/>
                </a:cubicBezTo>
                <a:cubicBezTo>
                  <a:pt x="149504" y="1985763"/>
                  <a:pt x="137691" y="1969543"/>
                  <a:pt x="134895" y="1952400"/>
                </a:cubicBezTo>
                <a:cubicBezTo>
                  <a:pt x="133031" y="1940465"/>
                  <a:pt x="142044" y="1923021"/>
                  <a:pt x="151990" y="1914144"/>
                </a:cubicBezTo>
                <a:cubicBezTo>
                  <a:pt x="204209" y="1867316"/>
                  <a:pt x="173127" y="1762030"/>
                  <a:pt x="271969" y="1748562"/>
                </a:cubicBezTo>
                <a:cubicBezTo>
                  <a:pt x="316415" y="1742443"/>
                  <a:pt x="337860" y="1703878"/>
                  <a:pt x="370497" y="1682760"/>
                </a:cubicBezTo>
                <a:cubicBezTo>
                  <a:pt x="483946" y="1608999"/>
                  <a:pt x="559787" y="1514119"/>
                  <a:pt x="594908" y="1383735"/>
                </a:cubicBezTo>
                <a:cubicBezTo>
                  <a:pt x="604543" y="1347620"/>
                  <a:pt x="641532" y="1318542"/>
                  <a:pt x="665465" y="1286713"/>
                </a:cubicBezTo>
                <a:cubicBezTo>
                  <a:pt x="653963" y="1263452"/>
                  <a:pt x="591178" y="1313647"/>
                  <a:pt x="613246" y="1252435"/>
                </a:cubicBezTo>
                <a:cubicBezTo>
                  <a:pt x="630030" y="1206524"/>
                  <a:pt x="672925" y="1178060"/>
                  <a:pt x="713332" y="1150820"/>
                </a:cubicBezTo>
                <a:cubicBezTo>
                  <a:pt x="759333" y="1119908"/>
                  <a:pt x="810307" y="1095117"/>
                  <a:pt x="831133" y="1037883"/>
                </a:cubicBezTo>
                <a:cubicBezTo>
                  <a:pt x="835485" y="1025640"/>
                  <a:pt x="849470" y="1012785"/>
                  <a:pt x="861903" y="1007887"/>
                </a:cubicBezTo>
                <a:cubicBezTo>
                  <a:pt x="1469751" y="63584"/>
                  <a:pt x="2910527" y="-1353"/>
                  <a:pt x="3239865" y="2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plant in a pot&#10;&#10;Description automatically generated">
            <a:extLst>
              <a:ext uri="{FF2B5EF4-FFF2-40B4-BE49-F238E27FC236}">
                <a16:creationId xmlns:a16="http://schemas.microsoft.com/office/drawing/2014/main" id="{42B36666-BE17-87F3-54D1-AC39E46FC76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4313" r="11076" b="4"/>
          <a:stretch/>
        </p:blipFill>
        <p:spPr>
          <a:xfrm>
            <a:off x="5398276" y="2457970"/>
            <a:ext cx="3458367" cy="3476265"/>
          </a:xfrm>
          <a:custGeom>
            <a:avLst/>
            <a:gdLst/>
            <a:ahLst/>
            <a:cxnLst/>
            <a:rect l="l" t="t" r="r" b="b"/>
            <a:pathLst>
              <a:path w="3458367" h="3476265">
                <a:moveTo>
                  <a:pt x="549716" y="15"/>
                </a:moveTo>
                <a:cubicBezTo>
                  <a:pt x="557611" y="271"/>
                  <a:pt x="565778" y="3856"/>
                  <a:pt x="573176" y="4995"/>
                </a:cubicBezTo>
                <a:cubicBezTo>
                  <a:pt x="736504" y="30493"/>
                  <a:pt x="899830" y="58040"/>
                  <a:pt x="1063336" y="82398"/>
                </a:cubicBezTo>
                <a:cubicBezTo>
                  <a:pt x="1216195" y="105163"/>
                  <a:pt x="1370136" y="110398"/>
                  <a:pt x="1523717" y="122237"/>
                </a:cubicBezTo>
                <a:cubicBezTo>
                  <a:pt x="1709602" y="136580"/>
                  <a:pt x="1895127" y="156841"/>
                  <a:pt x="2079929" y="188711"/>
                </a:cubicBezTo>
                <a:cubicBezTo>
                  <a:pt x="2208244" y="211023"/>
                  <a:pt x="2337823" y="226502"/>
                  <a:pt x="2467943" y="208745"/>
                </a:cubicBezTo>
                <a:cubicBezTo>
                  <a:pt x="2474439" y="207834"/>
                  <a:pt x="2481839" y="204876"/>
                  <a:pt x="2487253" y="207834"/>
                </a:cubicBezTo>
                <a:cubicBezTo>
                  <a:pt x="2550419" y="241073"/>
                  <a:pt x="2619357" y="217168"/>
                  <a:pt x="2684869" y="238113"/>
                </a:cubicBezTo>
                <a:cubicBezTo>
                  <a:pt x="2668085" y="318930"/>
                  <a:pt x="2596077" y="312327"/>
                  <a:pt x="2555471" y="368331"/>
                </a:cubicBezTo>
                <a:cubicBezTo>
                  <a:pt x="2621704" y="390639"/>
                  <a:pt x="2681259" y="413178"/>
                  <a:pt x="2741717" y="430023"/>
                </a:cubicBezTo>
                <a:cubicBezTo>
                  <a:pt x="2805785" y="447780"/>
                  <a:pt x="2860106" y="495816"/>
                  <a:pt x="2922728" y="517216"/>
                </a:cubicBezTo>
                <a:cubicBezTo>
                  <a:pt x="2936085" y="521769"/>
                  <a:pt x="2952146" y="537704"/>
                  <a:pt x="2956838" y="553184"/>
                </a:cubicBezTo>
                <a:cubicBezTo>
                  <a:pt x="2971997" y="603269"/>
                  <a:pt x="3274647" y="743732"/>
                  <a:pt x="3238914" y="788350"/>
                </a:cubicBezTo>
                <a:cubicBezTo>
                  <a:pt x="3224116" y="806791"/>
                  <a:pt x="3204986" y="819994"/>
                  <a:pt x="3184953" y="838207"/>
                </a:cubicBezTo>
                <a:cubicBezTo>
                  <a:pt x="3215093" y="872582"/>
                  <a:pt x="3249020" y="887608"/>
                  <a:pt x="3285115" y="897852"/>
                </a:cubicBezTo>
                <a:cubicBezTo>
                  <a:pt x="3295944" y="901039"/>
                  <a:pt x="3306591" y="907413"/>
                  <a:pt x="3307674" y="922894"/>
                </a:cubicBezTo>
                <a:cubicBezTo>
                  <a:pt x="3308757" y="939056"/>
                  <a:pt x="3297748" y="945429"/>
                  <a:pt x="3288544" y="952944"/>
                </a:cubicBezTo>
                <a:cubicBezTo>
                  <a:pt x="3275731" y="963415"/>
                  <a:pt x="3263278" y="972523"/>
                  <a:pt x="3247036" y="973888"/>
                </a:cubicBezTo>
                <a:cubicBezTo>
                  <a:pt x="3220325" y="975937"/>
                  <a:pt x="3207513" y="1005076"/>
                  <a:pt x="3191993" y="1026930"/>
                </a:cubicBezTo>
                <a:cubicBezTo>
                  <a:pt x="3183330" y="1039224"/>
                  <a:pt x="3178998" y="1064037"/>
                  <a:pt x="3194157" y="1068363"/>
                </a:cubicBezTo>
                <a:cubicBezTo>
                  <a:pt x="3230613" y="1078837"/>
                  <a:pt x="3227725" y="1109114"/>
                  <a:pt x="3226824" y="1143489"/>
                </a:cubicBezTo>
                <a:cubicBezTo>
                  <a:pt x="3225560" y="1186061"/>
                  <a:pt x="3204083" y="1205638"/>
                  <a:pt x="3177734" y="1222030"/>
                </a:cubicBezTo>
                <a:cubicBezTo>
                  <a:pt x="3168711" y="1227720"/>
                  <a:pt x="3155898" y="1227493"/>
                  <a:pt x="3152469" y="1245250"/>
                </a:cubicBezTo>
                <a:cubicBezTo>
                  <a:pt x="3167267" y="1262097"/>
                  <a:pt x="3185314" y="1248439"/>
                  <a:pt x="3201197" y="1253218"/>
                </a:cubicBezTo>
                <a:cubicBezTo>
                  <a:pt x="3214370" y="1257088"/>
                  <a:pt x="3236208" y="1255040"/>
                  <a:pt x="3218160" y="1286000"/>
                </a:cubicBezTo>
                <a:cubicBezTo>
                  <a:pt x="3212926" y="1294878"/>
                  <a:pt x="3219062" y="1301709"/>
                  <a:pt x="3225741" y="1302392"/>
                </a:cubicBezTo>
                <a:cubicBezTo>
                  <a:pt x="3279159" y="1309449"/>
                  <a:pt x="3254615" y="1372054"/>
                  <a:pt x="3271761" y="1405063"/>
                </a:cubicBezTo>
                <a:cubicBezTo>
                  <a:pt x="3276452" y="1414169"/>
                  <a:pt x="3271399" y="1429877"/>
                  <a:pt x="3263999" y="1433747"/>
                </a:cubicBezTo>
                <a:cubicBezTo>
                  <a:pt x="3216716" y="1459245"/>
                  <a:pt x="3210220" y="1520028"/>
                  <a:pt x="3187299" y="1572389"/>
                </a:cubicBezTo>
                <a:cubicBezTo>
                  <a:pt x="3212205" y="1593104"/>
                  <a:pt x="3241982" y="1597657"/>
                  <a:pt x="3268872" y="1611089"/>
                </a:cubicBezTo>
                <a:cubicBezTo>
                  <a:pt x="3296846" y="1625204"/>
                  <a:pt x="3296846" y="1635676"/>
                  <a:pt x="3273746" y="1676653"/>
                </a:cubicBezTo>
                <a:cubicBezTo>
                  <a:pt x="3333842" y="1685532"/>
                  <a:pt x="3333842" y="1685532"/>
                  <a:pt x="3315254" y="1749957"/>
                </a:cubicBezTo>
                <a:cubicBezTo>
                  <a:pt x="3365607" y="1755877"/>
                  <a:pt x="3398812" y="1786382"/>
                  <a:pt x="3406572" y="1853085"/>
                </a:cubicBezTo>
                <a:cubicBezTo>
                  <a:pt x="3410362" y="1885411"/>
                  <a:pt x="3433101" y="1900663"/>
                  <a:pt x="3458367" y="1922291"/>
                </a:cubicBezTo>
                <a:cubicBezTo>
                  <a:pt x="3426966" y="1943236"/>
                  <a:pt x="3405669" y="1986945"/>
                  <a:pt x="3369034" y="1940730"/>
                </a:cubicBezTo>
                <a:cubicBezTo>
                  <a:pt x="3355680" y="1923885"/>
                  <a:pt x="3356941" y="1945284"/>
                  <a:pt x="3355138" y="1951430"/>
                </a:cubicBezTo>
                <a:cubicBezTo>
                  <a:pt x="3350807" y="1966455"/>
                  <a:pt x="3359830" y="1976472"/>
                  <a:pt x="3365786" y="1987854"/>
                </a:cubicBezTo>
                <a:cubicBezTo>
                  <a:pt x="3371561" y="1999237"/>
                  <a:pt x="3378420" y="2011302"/>
                  <a:pt x="3380043" y="2024054"/>
                </a:cubicBezTo>
                <a:cubicBezTo>
                  <a:pt x="3381125" y="2032931"/>
                  <a:pt x="3375892" y="2045905"/>
                  <a:pt x="3370117" y="2052509"/>
                </a:cubicBezTo>
                <a:cubicBezTo>
                  <a:pt x="3339797" y="2087340"/>
                  <a:pt x="3357844" y="2165652"/>
                  <a:pt x="3300454" y="2175670"/>
                </a:cubicBezTo>
                <a:cubicBezTo>
                  <a:pt x="3274647" y="2180221"/>
                  <a:pt x="3262195" y="2208906"/>
                  <a:pt x="3243246" y="2224614"/>
                </a:cubicBezTo>
                <a:cubicBezTo>
                  <a:pt x="3177374" y="2279478"/>
                  <a:pt x="3133338" y="2350051"/>
                  <a:pt x="3112946" y="2447031"/>
                </a:cubicBezTo>
                <a:cubicBezTo>
                  <a:pt x="3107352" y="2473894"/>
                  <a:pt x="3085875" y="2495522"/>
                  <a:pt x="3071979" y="2519197"/>
                </a:cubicBezTo>
                <a:cubicBezTo>
                  <a:pt x="3078657" y="2536499"/>
                  <a:pt x="3115112" y="2499164"/>
                  <a:pt x="3102298" y="2544694"/>
                </a:cubicBezTo>
                <a:cubicBezTo>
                  <a:pt x="3092553" y="2578843"/>
                  <a:pt x="3067647" y="2600014"/>
                  <a:pt x="3044185" y="2620276"/>
                </a:cubicBezTo>
                <a:cubicBezTo>
                  <a:pt x="3017476" y="2643268"/>
                  <a:pt x="2987879" y="2661708"/>
                  <a:pt x="2975787" y="2704279"/>
                </a:cubicBezTo>
                <a:cubicBezTo>
                  <a:pt x="2973260" y="2713386"/>
                  <a:pt x="2965140" y="2722947"/>
                  <a:pt x="2957921" y="2726591"/>
                </a:cubicBezTo>
                <a:cubicBezTo>
                  <a:pt x="2581458" y="3475797"/>
                  <a:pt x="1654740" y="3480805"/>
                  <a:pt x="1547901" y="3475568"/>
                </a:cubicBezTo>
                <a:cubicBezTo>
                  <a:pt x="1418503" y="3468966"/>
                  <a:pt x="1296143" y="3422753"/>
                  <a:pt x="1176132" y="3365156"/>
                </a:cubicBezTo>
                <a:cubicBezTo>
                  <a:pt x="1125418" y="3340797"/>
                  <a:pt x="1078316" y="3306195"/>
                  <a:pt x="1029045" y="3279332"/>
                </a:cubicBezTo>
                <a:cubicBezTo>
                  <a:pt x="961009" y="3242223"/>
                  <a:pt x="908492" y="3171424"/>
                  <a:pt x="840634" y="3141601"/>
                </a:cubicBezTo>
                <a:cubicBezTo>
                  <a:pt x="770793" y="3110867"/>
                  <a:pt x="711057" y="3054638"/>
                  <a:pt x="639229" y="3030734"/>
                </a:cubicBezTo>
                <a:cubicBezTo>
                  <a:pt x="601330" y="3017985"/>
                  <a:pt x="564695" y="2994993"/>
                  <a:pt x="570649" y="2929200"/>
                </a:cubicBezTo>
                <a:cubicBezTo>
                  <a:pt x="572274" y="2910532"/>
                  <a:pt x="562349" y="2895282"/>
                  <a:pt x="546647" y="2900745"/>
                </a:cubicBezTo>
                <a:cubicBezTo>
                  <a:pt x="516690" y="2910989"/>
                  <a:pt x="503154" y="2883898"/>
                  <a:pt x="486550" y="2863636"/>
                </a:cubicBezTo>
                <a:cubicBezTo>
                  <a:pt x="456953" y="2827667"/>
                  <a:pt x="428801" y="2789422"/>
                  <a:pt x="381697" y="2783503"/>
                </a:cubicBezTo>
                <a:cubicBezTo>
                  <a:pt x="390720" y="2755272"/>
                  <a:pt x="406060" y="2759371"/>
                  <a:pt x="420137" y="2765290"/>
                </a:cubicBezTo>
                <a:cubicBezTo>
                  <a:pt x="457133" y="2780772"/>
                  <a:pt x="493769" y="2798300"/>
                  <a:pt x="530765" y="2813781"/>
                </a:cubicBezTo>
                <a:cubicBezTo>
                  <a:pt x="554948" y="2823799"/>
                  <a:pt x="578952" y="2837912"/>
                  <a:pt x="611257" y="2826755"/>
                </a:cubicBezTo>
                <a:cubicBezTo>
                  <a:pt x="583463" y="2769843"/>
                  <a:pt x="536180" y="2759598"/>
                  <a:pt x="497920" y="2742071"/>
                </a:cubicBezTo>
                <a:cubicBezTo>
                  <a:pt x="450096" y="2719988"/>
                  <a:pt x="421942" y="2678326"/>
                  <a:pt x="388193" y="2631885"/>
                </a:cubicBezTo>
                <a:cubicBezTo>
                  <a:pt x="423386" y="2620730"/>
                  <a:pt x="445223" y="2654879"/>
                  <a:pt x="472834" y="2653056"/>
                </a:cubicBezTo>
                <a:cubicBezTo>
                  <a:pt x="474279" y="2647140"/>
                  <a:pt x="476804" y="2638488"/>
                  <a:pt x="476444" y="2638259"/>
                </a:cubicBezTo>
                <a:cubicBezTo>
                  <a:pt x="431326" y="2612763"/>
                  <a:pt x="410211" y="2564956"/>
                  <a:pt x="403173" y="2507131"/>
                </a:cubicBezTo>
                <a:cubicBezTo>
                  <a:pt x="399563" y="2477310"/>
                  <a:pt x="383140" y="2467976"/>
                  <a:pt x="366897" y="2454316"/>
                </a:cubicBezTo>
                <a:cubicBezTo>
                  <a:pt x="310230" y="2405826"/>
                  <a:pt x="250314" y="2361890"/>
                  <a:pt x="203752" y="2295188"/>
                </a:cubicBezTo>
                <a:cubicBezTo>
                  <a:pt x="257532" y="2304066"/>
                  <a:pt x="300665" y="2347547"/>
                  <a:pt x="358597" y="2366215"/>
                </a:cubicBezTo>
                <a:cubicBezTo>
                  <a:pt x="312577" y="2292910"/>
                  <a:pt x="253020" y="2255803"/>
                  <a:pt x="198698" y="2211409"/>
                </a:cubicBezTo>
                <a:cubicBezTo>
                  <a:pt x="173974" y="2191149"/>
                  <a:pt x="151055" y="2165197"/>
                  <a:pt x="121097" y="2154269"/>
                </a:cubicBezTo>
                <a:cubicBezTo>
                  <a:pt x="110448" y="2150400"/>
                  <a:pt x="92943" y="2142204"/>
                  <a:pt x="101425" y="2120577"/>
                </a:cubicBezTo>
                <a:cubicBezTo>
                  <a:pt x="108643" y="2102593"/>
                  <a:pt x="122900" y="2108055"/>
                  <a:pt x="135895" y="2113292"/>
                </a:cubicBezTo>
                <a:cubicBezTo>
                  <a:pt x="167116" y="2126269"/>
                  <a:pt x="199421" y="2126495"/>
                  <a:pt x="241652" y="2126269"/>
                </a:cubicBezTo>
                <a:cubicBezTo>
                  <a:pt x="206279" y="2066851"/>
                  <a:pt x="141489" y="2084608"/>
                  <a:pt x="111170" y="2022231"/>
                </a:cubicBezTo>
                <a:cubicBezTo>
                  <a:pt x="149069" y="2011302"/>
                  <a:pt x="178305" y="2033841"/>
                  <a:pt x="208987" y="2038166"/>
                </a:cubicBezTo>
                <a:cubicBezTo>
                  <a:pt x="236777" y="2042036"/>
                  <a:pt x="243636" y="2031565"/>
                  <a:pt x="237139" y="1997188"/>
                </a:cubicBezTo>
                <a:cubicBezTo>
                  <a:pt x="227034" y="1943690"/>
                  <a:pt x="242193" y="1916371"/>
                  <a:pt x="282618" y="1930941"/>
                </a:cubicBezTo>
                <a:cubicBezTo>
                  <a:pt x="320155" y="1944601"/>
                  <a:pt x="324125" y="1924568"/>
                  <a:pt x="314019" y="1894062"/>
                </a:cubicBezTo>
                <a:cubicBezTo>
                  <a:pt x="299582" y="1849671"/>
                  <a:pt x="316004" y="1815295"/>
                  <a:pt x="327194" y="1777960"/>
                </a:cubicBezTo>
                <a:cubicBezTo>
                  <a:pt x="344339" y="1721045"/>
                  <a:pt x="337121" y="1693272"/>
                  <a:pt x="300123" y="1650929"/>
                </a:cubicBezTo>
                <a:cubicBezTo>
                  <a:pt x="279370" y="1627251"/>
                  <a:pt x="256992" y="1607219"/>
                  <a:pt x="226852" y="1586731"/>
                </a:cubicBezTo>
                <a:cubicBezTo>
                  <a:pt x="296334" y="1575576"/>
                  <a:pt x="223423" y="1538013"/>
                  <a:pt x="247968" y="1514564"/>
                </a:cubicBezTo>
                <a:cubicBezTo>
                  <a:pt x="297056" y="1505003"/>
                  <a:pt x="337121" y="1579673"/>
                  <a:pt x="403895" y="1558274"/>
                </a:cubicBezTo>
                <a:cubicBezTo>
                  <a:pt x="321420" y="1493619"/>
                  <a:pt x="230281" y="1472448"/>
                  <a:pt x="170546" y="1386396"/>
                </a:cubicBezTo>
                <a:cubicBezTo>
                  <a:pt x="184261" y="1366817"/>
                  <a:pt x="197977" y="1385030"/>
                  <a:pt x="209707" y="1377746"/>
                </a:cubicBezTo>
                <a:cubicBezTo>
                  <a:pt x="209346" y="1373192"/>
                  <a:pt x="210250" y="1366362"/>
                  <a:pt x="208083" y="1364314"/>
                </a:cubicBezTo>
                <a:cubicBezTo>
                  <a:pt x="163508" y="1317416"/>
                  <a:pt x="162784" y="1316279"/>
                  <a:pt x="210610" y="1281675"/>
                </a:cubicBezTo>
                <a:cubicBezTo>
                  <a:pt x="227394" y="1269609"/>
                  <a:pt x="225950" y="1258909"/>
                  <a:pt x="217108" y="1243657"/>
                </a:cubicBezTo>
                <a:cubicBezTo>
                  <a:pt x="210790" y="1232957"/>
                  <a:pt x="203211" y="1223395"/>
                  <a:pt x="206820" y="1199947"/>
                </a:cubicBezTo>
                <a:cubicBezTo>
                  <a:pt x="232988" y="1229998"/>
                  <a:pt x="359499" y="1220208"/>
                  <a:pt x="381877" y="1217021"/>
                </a:cubicBezTo>
                <a:cubicBezTo>
                  <a:pt x="406963" y="1213607"/>
                  <a:pt x="431688" y="1199037"/>
                  <a:pt x="458035" y="1207003"/>
                </a:cubicBezTo>
                <a:cubicBezTo>
                  <a:pt x="479150" y="1213381"/>
                  <a:pt x="576966" y="1275073"/>
                  <a:pt x="590863" y="1204273"/>
                </a:cubicBezTo>
                <a:cubicBezTo>
                  <a:pt x="591585" y="1200858"/>
                  <a:pt x="631107" y="1208826"/>
                  <a:pt x="652403" y="1212696"/>
                </a:cubicBezTo>
                <a:cubicBezTo>
                  <a:pt x="671172" y="1215883"/>
                  <a:pt x="692288" y="1229998"/>
                  <a:pt x="704920" y="1201769"/>
                </a:cubicBezTo>
                <a:cubicBezTo>
                  <a:pt x="712320" y="1185150"/>
                  <a:pt x="681820" y="1153051"/>
                  <a:pt x="654569" y="1150320"/>
                </a:cubicBezTo>
                <a:cubicBezTo>
                  <a:pt x="630926" y="1147814"/>
                  <a:pt x="606202" y="1144172"/>
                  <a:pt x="583643" y="1151001"/>
                </a:cubicBezTo>
                <a:cubicBezTo>
                  <a:pt x="555852" y="1159198"/>
                  <a:pt x="540873" y="1145995"/>
                  <a:pt x="533111" y="1117538"/>
                </a:cubicBezTo>
                <a:cubicBezTo>
                  <a:pt x="524450" y="1086122"/>
                  <a:pt x="507845" y="1071550"/>
                  <a:pt x="484926" y="1056980"/>
                </a:cubicBezTo>
                <a:cubicBezTo>
                  <a:pt x="429340" y="1021696"/>
                  <a:pt x="375921" y="980946"/>
                  <a:pt x="314922" y="960456"/>
                </a:cubicBezTo>
                <a:cubicBezTo>
                  <a:pt x="302830" y="956358"/>
                  <a:pt x="289476" y="950894"/>
                  <a:pt x="283881" y="923805"/>
                </a:cubicBezTo>
                <a:cubicBezTo>
                  <a:pt x="449013" y="964326"/>
                  <a:pt x="599526" y="1069958"/>
                  <a:pt x="769890" y="1063811"/>
                </a:cubicBezTo>
                <a:cubicBezTo>
                  <a:pt x="723329" y="1030346"/>
                  <a:pt x="669369" y="1028524"/>
                  <a:pt x="619738" y="1005076"/>
                </a:cubicBezTo>
                <a:cubicBezTo>
                  <a:pt x="654930" y="987546"/>
                  <a:pt x="687956" y="1005759"/>
                  <a:pt x="721344" y="1015777"/>
                </a:cubicBezTo>
                <a:cubicBezTo>
                  <a:pt x="749317" y="1023970"/>
                  <a:pt x="774583" y="1025337"/>
                  <a:pt x="777650" y="976393"/>
                </a:cubicBezTo>
                <a:cubicBezTo>
                  <a:pt x="776566" y="973205"/>
                  <a:pt x="776747" y="969107"/>
                  <a:pt x="776929" y="965238"/>
                </a:cubicBezTo>
                <a:cubicBezTo>
                  <a:pt x="767542" y="944976"/>
                  <a:pt x="752926" y="934504"/>
                  <a:pt x="735601" y="928584"/>
                </a:cubicBezTo>
                <a:cubicBezTo>
                  <a:pt x="725133" y="924942"/>
                  <a:pt x="711237" y="919478"/>
                  <a:pt x="711416" y="904909"/>
                </a:cubicBezTo>
                <a:cubicBezTo>
                  <a:pt x="711958" y="850955"/>
                  <a:pt x="678571" y="835246"/>
                  <a:pt x="645185" y="819539"/>
                </a:cubicBezTo>
                <a:cubicBezTo>
                  <a:pt x="663773" y="792676"/>
                  <a:pt x="678391" y="812481"/>
                  <a:pt x="692468" y="810433"/>
                </a:cubicBezTo>
                <a:cubicBezTo>
                  <a:pt x="701672" y="809067"/>
                  <a:pt x="709973" y="806563"/>
                  <a:pt x="709973" y="792676"/>
                </a:cubicBezTo>
                <a:cubicBezTo>
                  <a:pt x="710154" y="781065"/>
                  <a:pt x="705822" y="767861"/>
                  <a:pt x="696799" y="767635"/>
                </a:cubicBezTo>
                <a:cubicBezTo>
                  <a:pt x="640312" y="765585"/>
                  <a:pt x="609090" y="690914"/>
                  <a:pt x="550437" y="690687"/>
                </a:cubicBezTo>
                <a:cubicBezTo>
                  <a:pt x="515425" y="690687"/>
                  <a:pt x="568666" y="648572"/>
                  <a:pt x="539068" y="631042"/>
                </a:cubicBezTo>
                <a:cubicBezTo>
                  <a:pt x="532570" y="627171"/>
                  <a:pt x="556032" y="621254"/>
                  <a:pt x="566500" y="622164"/>
                </a:cubicBezTo>
                <a:cubicBezTo>
                  <a:pt x="576786" y="623074"/>
                  <a:pt x="585990" y="634229"/>
                  <a:pt x="598443" y="626261"/>
                </a:cubicBezTo>
                <a:cubicBezTo>
                  <a:pt x="605300" y="597806"/>
                  <a:pt x="587615" y="587332"/>
                  <a:pt x="572996" y="579365"/>
                </a:cubicBezTo>
                <a:cubicBezTo>
                  <a:pt x="539247" y="560925"/>
                  <a:pt x="506402" y="538615"/>
                  <a:pt x="469405" y="532013"/>
                </a:cubicBezTo>
                <a:cubicBezTo>
                  <a:pt x="456232" y="529737"/>
                  <a:pt x="488355" y="499231"/>
                  <a:pt x="494671" y="488532"/>
                </a:cubicBezTo>
                <a:cubicBezTo>
                  <a:pt x="345782" y="376071"/>
                  <a:pt x="166756" y="381762"/>
                  <a:pt x="0" y="290928"/>
                </a:cubicBezTo>
                <a:cubicBezTo>
                  <a:pt x="36817" y="273173"/>
                  <a:pt x="63887" y="286148"/>
                  <a:pt x="88973" y="288880"/>
                </a:cubicBezTo>
                <a:cubicBezTo>
                  <a:pt x="151595" y="295708"/>
                  <a:pt x="213498" y="309822"/>
                  <a:pt x="275940" y="318246"/>
                </a:cubicBezTo>
                <a:cubicBezTo>
                  <a:pt x="306620" y="322344"/>
                  <a:pt x="335134" y="337824"/>
                  <a:pt x="369424" y="313239"/>
                </a:cubicBezTo>
                <a:cubicBezTo>
                  <a:pt x="392343" y="296847"/>
                  <a:pt x="428980" y="314604"/>
                  <a:pt x="457133" y="329174"/>
                </a:cubicBezTo>
                <a:cubicBezTo>
                  <a:pt x="480414" y="341238"/>
                  <a:pt x="502612" y="344425"/>
                  <a:pt x="533474" y="329174"/>
                </a:cubicBezTo>
                <a:cubicBezTo>
                  <a:pt x="505501" y="319841"/>
                  <a:pt x="484023" y="311645"/>
                  <a:pt x="462006" y="305953"/>
                </a:cubicBezTo>
                <a:cubicBezTo>
                  <a:pt x="444501" y="301400"/>
                  <a:pt x="486189" y="282960"/>
                  <a:pt x="507484" y="285237"/>
                </a:cubicBezTo>
                <a:cubicBezTo>
                  <a:pt x="537263" y="288423"/>
                  <a:pt x="520479" y="276586"/>
                  <a:pt x="515425" y="260195"/>
                </a:cubicBezTo>
                <a:cubicBezTo>
                  <a:pt x="510012" y="242665"/>
                  <a:pt x="526074" y="237203"/>
                  <a:pt x="536180" y="240844"/>
                </a:cubicBezTo>
                <a:cubicBezTo>
                  <a:pt x="574980" y="255187"/>
                  <a:pt x="613602" y="229917"/>
                  <a:pt x="653668" y="250407"/>
                </a:cubicBezTo>
                <a:cubicBezTo>
                  <a:pt x="643561" y="199867"/>
                  <a:pt x="621723" y="177784"/>
                  <a:pt x="576064" y="170726"/>
                </a:cubicBezTo>
                <a:cubicBezTo>
                  <a:pt x="558919" y="167996"/>
                  <a:pt x="541053" y="172093"/>
                  <a:pt x="526254" y="157522"/>
                </a:cubicBezTo>
                <a:cubicBezTo>
                  <a:pt x="517771" y="149101"/>
                  <a:pt x="508207" y="139084"/>
                  <a:pt x="514884" y="123603"/>
                </a:cubicBezTo>
                <a:cubicBezTo>
                  <a:pt x="519577" y="112674"/>
                  <a:pt x="529684" y="112674"/>
                  <a:pt x="537985" y="116318"/>
                </a:cubicBezTo>
                <a:cubicBezTo>
                  <a:pt x="575162" y="132483"/>
                  <a:pt x="613963" y="138400"/>
                  <a:pt x="652764" y="144320"/>
                </a:cubicBezTo>
                <a:cubicBezTo>
                  <a:pt x="658720" y="145230"/>
                  <a:pt x="665397" y="148191"/>
                  <a:pt x="672075" y="133164"/>
                </a:cubicBezTo>
                <a:cubicBezTo>
                  <a:pt x="599526" y="108805"/>
                  <a:pt x="530585" y="74202"/>
                  <a:pt x="456051" y="60770"/>
                </a:cubicBezTo>
                <a:cubicBezTo>
                  <a:pt x="457133" y="54397"/>
                  <a:pt x="458215" y="48022"/>
                  <a:pt x="459299" y="41649"/>
                </a:cubicBezTo>
                <a:cubicBezTo>
                  <a:pt x="517591" y="50753"/>
                  <a:pt x="575884" y="59859"/>
                  <a:pt x="649515" y="71243"/>
                </a:cubicBezTo>
                <a:cubicBezTo>
                  <a:pt x="604218" y="35045"/>
                  <a:pt x="561446" y="47111"/>
                  <a:pt x="527879" y="15013"/>
                </a:cubicBezTo>
                <a:cubicBezTo>
                  <a:pt x="534195" y="2833"/>
                  <a:pt x="541820" y="-241"/>
                  <a:pt x="549716" y="15"/>
                </a:cubicBezTo>
                <a:close/>
              </a:path>
            </a:pathLst>
          </a:custGeom>
        </p:spPr>
      </p:pic>
      <p:pic>
        <p:nvPicPr>
          <p:cNvPr id="7" name="Picture 6" descr="A black square electronic device with silver metal tips&#10;&#10;Description automatically generated with medium confidence">
            <a:extLst>
              <a:ext uri="{FF2B5EF4-FFF2-40B4-BE49-F238E27FC236}">
                <a16:creationId xmlns:a16="http://schemas.microsoft.com/office/drawing/2014/main" id="{222E2FA0-0C30-329D-C97F-3A0FB228666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l="9835" r="14705" b="-5"/>
          <a:stretch/>
        </p:blipFill>
        <p:spPr>
          <a:xfrm>
            <a:off x="7621024" y="-5"/>
            <a:ext cx="4579876" cy="3536502"/>
          </a:xfrm>
          <a:custGeom>
            <a:avLst/>
            <a:gdLst/>
            <a:ahLst/>
            <a:cxnLst/>
            <a:rect l="l" t="t" r="r" b="b"/>
            <a:pathLst>
              <a:path w="4579876" h="3536502">
                <a:moveTo>
                  <a:pt x="457312" y="0"/>
                </a:moveTo>
                <a:lnTo>
                  <a:pt x="4579876" y="0"/>
                </a:lnTo>
                <a:lnTo>
                  <a:pt x="4579876" y="3057029"/>
                </a:lnTo>
                <a:lnTo>
                  <a:pt x="4508441" y="3086568"/>
                </a:lnTo>
                <a:cubicBezTo>
                  <a:pt x="4391572" y="3126663"/>
                  <a:pt x="4301124" y="3221848"/>
                  <a:pt x="4183947" y="3271738"/>
                </a:cubicBezTo>
                <a:cubicBezTo>
                  <a:pt x="4099090" y="3307854"/>
                  <a:pt x="4017967" y="3354374"/>
                  <a:pt x="3930625" y="3387123"/>
                </a:cubicBezTo>
                <a:cubicBezTo>
                  <a:pt x="3723932" y="3464557"/>
                  <a:pt x="3513195" y="3526689"/>
                  <a:pt x="3290337" y="3535564"/>
                </a:cubicBezTo>
                <a:cubicBezTo>
                  <a:pt x="3106332" y="3542605"/>
                  <a:pt x="1510274" y="3535872"/>
                  <a:pt x="861903" y="2528615"/>
                </a:cubicBezTo>
                <a:cubicBezTo>
                  <a:pt x="849470" y="2523717"/>
                  <a:pt x="835485" y="2510862"/>
                  <a:pt x="831133" y="2498619"/>
                </a:cubicBezTo>
                <a:cubicBezTo>
                  <a:pt x="810307" y="2441385"/>
                  <a:pt x="759333" y="2416594"/>
                  <a:pt x="713333" y="2385682"/>
                </a:cubicBezTo>
                <a:cubicBezTo>
                  <a:pt x="672925" y="2358442"/>
                  <a:pt x="630030" y="2329978"/>
                  <a:pt x="613246" y="2284067"/>
                </a:cubicBezTo>
                <a:cubicBezTo>
                  <a:pt x="591179" y="2222855"/>
                  <a:pt x="653963" y="2273050"/>
                  <a:pt x="665465" y="2249789"/>
                </a:cubicBezTo>
                <a:cubicBezTo>
                  <a:pt x="641532" y="2217960"/>
                  <a:pt x="604543" y="2188882"/>
                  <a:pt x="594908" y="2152767"/>
                </a:cubicBezTo>
                <a:cubicBezTo>
                  <a:pt x="559787" y="2022383"/>
                  <a:pt x="483946" y="1927503"/>
                  <a:pt x="370497" y="1853742"/>
                </a:cubicBezTo>
                <a:cubicBezTo>
                  <a:pt x="337861" y="1832624"/>
                  <a:pt x="316415" y="1794059"/>
                  <a:pt x="271969" y="1787940"/>
                </a:cubicBezTo>
                <a:cubicBezTo>
                  <a:pt x="173127" y="1774472"/>
                  <a:pt x="204209" y="1669186"/>
                  <a:pt x="151990" y="1622358"/>
                </a:cubicBezTo>
                <a:cubicBezTo>
                  <a:pt x="142044" y="1613481"/>
                  <a:pt x="133031" y="1596037"/>
                  <a:pt x="134895" y="1584102"/>
                </a:cubicBezTo>
                <a:cubicBezTo>
                  <a:pt x="137691" y="1566959"/>
                  <a:pt x="149504" y="1550739"/>
                  <a:pt x="159450" y="1535435"/>
                </a:cubicBezTo>
                <a:cubicBezTo>
                  <a:pt x="169708" y="1520133"/>
                  <a:pt x="185247" y="1506664"/>
                  <a:pt x="177788" y="1486465"/>
                </a:cubicBezTo>
                <a:cubicBezTo>
                  <a:pt x="174683" y="1478202"/>
                  <a:pt x="176855" y="1449432"/>
                  <a:pt x="153856" y="1472079"/>
                </a:cubicBezTo>
                <a:cubicBezTo>
                  <a:pt x="90760" y="1534212"/>
                  <a:pt x="54082" y="1475449"/>
                  <a:pt x="0" y="1447289"/>
                </a:cubicBezTo>
                <a:cubicBezTo>
                  <a:pt x="43515" y="1418212"/>
                  <a:pt x="82677" y="1397707"/>
                  <a:pt x="89205" y="1354247"/>
                </a:cubicBezTo>
                <a:cubicBezTo>
                  <a:pt x="102570" y="1264569"/>
                  <a:pt x="159758" y="1223557"/>
                  <a:pt x="246479" y="1215599"/>
                </a:cubicBezTo>
                <a:cubicBezTo>
                  <a:pt x="214465" y="1128983"/>
                  <a:pt x="214465" y="1128983"/>
                  <a:pt x="317968" y="1117045"/>
                </a:cubicBezTo>
                <a:cubicBezTo>
                  <a:pt x="278183" y="1061955"/>
                  <a:pt x="278183" y="1047876"/>
                  <a:pt x="326362" y="1028900"/>
                </a:cubicBezTo>
                <a:cubicBezTo>
                  <a:pt x="372673" y="1010841"/>
                  <a:pt x="423957" y="1004720"/>
                  <a:pt x="466852" y="976870"/>
                </a:cubicBezTo>
                <a:cubicBezTo>
                  <a:pt x="427377" y="906475"/>
                  <a:pt x="416188" y="824756"/>
                  <a:pt x="334754" y="790475"/>
                </a:cubicBezTo>
                <a:cubicBezTo>
                  <a:pt x="322010" y="785272"/>
                  <a:pt x="313307" y="764154"/>
                  <a:pt x="321386" y="751912"/>
                </a:cubicBezTo>
                <a:cubicBezTo>
                  <a:pt x="350915" y="707534"/>
                  <a:pt x="308644" y="623365"/>
                  <a:pt x="400645" y="613877"/>
                </a:cubicBezTo>
                <a:cubicBezTo>
                  <a:pt x="412147" y="612959"/>
                  <a:pt x="422716" y="603776"/>
                  <a:pt x="413701" y="591839"/>
                </a:cubicBezTo>
                <a:cubicBezTo>
                  <a:pt x="382618" y="550216"/>
                  <a:pt x="420228" y="552969"/>
                  <a:pt x="442917" y="547767"/>
                </a:cubicBezTo>
                <a:cubicBezTo>
                  <a:pt x="470271" y="541341"/>
                  <a:pt x="501353" y="559703"/>
                  <a:pt x="526840" y="537055"/>
                </a:cubicBezTo>
                <a:cubicBezTo>
                  <a:pt x="520932" y="513181"/>
                  <a:pt x="498866" y="513487"/>
                  <a:pt x="483325" y="505836"/>
                </a:cubicBezTo>
                <a:cubicBezTo>
                  <a:pt x="437946" y="483799"/>
                  <a:pt x="400956" y="457479"/>
                  <a:pt x="398780" y="400243"/>
                </a:cubicBezTo>
                <a:cubicBezTo>
                  <a:pt x="397229" y="354028"/>
                  <a:pt x="392255" y="313323"/>
                  <a:pt x="455041" y="299242"/>
                </a:cubicBezTo>
                <a:cubicBezTo>
                  <a:pt x="481149" y="293426"/>
                  <a:pt x="473687" y="260067"/>
                  <a:pt x="458769" y="243538"/>
                </a:cubicBezTo>
                <a:cubicBezTo>
                  <a:pt x="432038" y="214157"/>
                  <a:pt x="409972" y="174981"/>
                  <a:pt x="363969" y="172227"/>
                </a:cubicBezTo>
                <a:cubicBezTo>
                  <a:pt x="335995" y="170391"/>
                  <a:pt x="314549" y="158146"/>
                  <a:pt x="292481" y="144069"/>
                </a:cubicBezTo>
                <a:cubicBezTo>
                  <a:pt x="276630" y="133966"/>
                  <a:pt x="257670" y="125398"/>
                  <a:pt x="259534" y="103668"/>
                </a:cubicBezTo>
                <a:cubicBezTo>
                  <a:pt x="261399" y="82855"/>
                  <a:pt x="279736" y="74286"/>
                  <a:pt x="298387" y="70001"/>
                </a:cubicBezTo>
                <a:cubicBezTo>
                  <a:pt x="345011" y="59672"/>
                  <a:pt x="389535" y="45726"/>
                  <a:pt x="430782" y="19902"/>
                </a:cubicBezTo>
                <a:close/>
              </a:path>
            </a:pathLst>
          </a:cu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6B3A56E-34EF-CD26-904E-891F2A354125}"/>
              </a:ext>
            </a:extLst>
          </p:cNvPr>
          <p:cNvSpPr txBox="1"/>
          <p:nvPr/>
        </p:nvSpPr>
        <p:spPr>
          <a:xfrm>
            <a:off x="9732673" y="6870700"/>
            <a:ext cx="2459327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IE" sz="700">
                <a:solidFill>
                  <a:srgbClr val="FFFFFF"/>
                </a:solidFill>
                <a:hlinkClick r:id="rId4" tooltip="https://jpralves.net/post/2021/03/11/arduino-watering-system.html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IE" sz="700">
                <a:solidFill>
                  <a:srgbClr val="FFFFFF"/>
                </a:solidFill>
              </a:rPr>
              <a:t> by Unknown Author is licensed under </a:t>
            </a:r>
            <a:r>
              <a:rPr lang="en-IE" sz="700">
                <a:solidFill>
                  <a:srgbClr val="FFFFFF"/>
                </a:solidFill>
                <a:hlinkClick r:id="rId7" tooltip="https://creativecommons.org/licenses/by-nc-nd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BY-NC-ND</a:t>
            </a:r>
            <a:endParaRPr lang="en-IE" sz="700">
              <a:solidFill>
                <a:srgbClr val="FFFFFF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034378-66F5-F4DF-812E-3195BCD09EDD}"/>
              </a:ext>
            </a:extLst>
          </p:cNvPr>
          <p:cNvSpPr txBox="1"/>
          <p:nvPr/>
        </p:nvSpPr>
        <p:spPr>
          <a:xfrm>
            <a:off x="7400107" y="6870700"/>
            <a:ext cx="2319866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IE" sz="700">
                <a:solidFill>
                  <a:srgbClr val="FFFFFF"/>
                </a:solidFill>
                <a:hlinkClick r:id="rId6" tooltip="https://www.pngall.com/microcontroller-png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IE" sz="700">
                <a:solidFill>
                  <a:srgbClr val="FFFFFF"/>
                </a:solidFill>
              </a:rPr>
              <a:t> by Unknown Author is licensed under </a:t>
            </a:r>
            <a:r>
              <a:rPr lang="en-IE" sz="700">
                <a:solidFill>
                  <a:srgbClr val="FFFFFF"/>
                </a:solidFill>
                <a:hlinkClick r:id="rId8" tooltip="https://creativecommons.org/licenses/by-nc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BY-NC</a:t>
            </a:r>
            <a:endParaRPr lang="en-IE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09722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ircuit board connected to a wire">
            <a:extLst>
              <a:ext uri="{FF2B5EF4-FFF2-40B4-BE49-F238E27FC236}">
                <a16:creationId xmlns:a16="http://schemas.microsoft.com/office/drawing/2014/main" id="{0CCA915B-56F8-3798-D831-C952F385354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2043" b="7030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4ADC9C-451F-D83E-52F1-7DD0581E0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>
            <a:normAutofit/>
          </a:bodyPr>
          <a:lstStyle/>
          <a:p>
            <a:r>
              <a:rPr lang="en-IE" sz="4000" dirty="0"/>
              <a:t>Arduino </a:t>
            </a:r>
            <a:r>
              <a:rPr lang="en-IE" sz="4000"/>
              <a:t>wifi</a:t>
            </a:r>
            <a:r>
              <a:rPr lang="en-IE" sz="4000" dirty="0"/>
              <a:t> MKR1010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5B4231-967E-7D72-490C-B3E437D595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34201"/>
            <a:ext cx="3822189" cy="3742762"/>
          </a:xfrm>
        </p:spPr>
        <p:txBody>
          <a:bodyPr>
            <a:normAutofit/>
          </a:bodyPr>
          <a:lstStyle/>
          <a:p>
            <a:r>
              <a:rPr lang="en-IE" sz="2000" dirty="0"/>
              <a:t>Powerful  </a:t>
            </a:r>
            <a:r>
              <a:rPr lang="el-GR" sz="2000" dirty="0"/>
              <a:t>μ</a:t>
            </a:r>
            <a:r>
              <a:rPr lang="en-IE" sz="2000" dirty="0"/>
              <a:t>C platform</a:t>
            </a:r>
          </a:p>
          <a:p>
            <a:r>
              <a:rPr lang="en-IE" sz="2000" dirty="0"/>
              <a:t>IoT and network connectivity focused</a:t>
            </a:r>
          </a:p>
          <a:p>
            <a:pPr lvl="1"/>
            <a:r>
              <a:rPr lang="en-IE" sz="2000" dirty="0"/>
              <a:t>Good for networking modules!!!</a:t>
            </a:r>
          </a:p>
          <a:p>
            <a:r>
              <a:rPr lang="en-IE" sz="2000" dirty="0"/>
              <a:t> Open source</a:t>
            </a:r>
          </a:p>
          <a:p>
            <a:r>
              <a:rPr lang="en-IE" sz="2000" dirty="0"/>
              <a:t>Large online community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69E9E1-0C21-0835-D5DF-BD24225B6FC4}"/>
              </a:ext>
            </a:extLst>
          </p:cNvPr>
          <p:cNvSpPr txBox="1"/>
          <p:nvPr/>
        </p:nvSpPr>
        <p:spPr>
          <a:xfrm>
            <a:off x="9751907" y="6657945"/>
            <a:ext cx="2440091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IE" sz="700">
                <a:solidFill>
                  <a:srgbClr val="FFFFFF"/>
                </a:solidFill>
                <a:hlinkClick r:id="rId3" tooltip="https://www.mauroalfieri.it/elettronica/mkr1010-e-ink-epd.html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IE" sz="700">
                <a:solidFill>
                  <a:srgbClr val="FFFFFF"/>
                </a:solidFill>
              </a:rPr>
              <a:t> by Unknown Author is licensed under </a:t>
            </a:r>
            <a:r>
              <a:rPr lang="en-IE" sz="700">
                <a:solidFill>
                  <a:srgbClr val="FFFFFF"/>
                </a:solidFill>
                <a:hlinkClick r:id="rId4" tooltip="https://creativecommons.org/licenses/by-nc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BY-SA-NC</a:t>
            </a:r>
            <a:endParaRPr lang="en-IE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41143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ADB15C-05EC-72F1-76CD-0D4289248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SBCs vs. Microcontrollers Key Differences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0F7116-E1FE-AC69-433A-FBEDDC2D91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IE" b="1" dirty="0"/>
              <a:t>Power Consumption: </a:t>
            </a:r>
            <a:r>
              <a:rPr lang="en-IE" dirty="0"/>
              <a:t>Arduino is more energy-efficient than Raspberry Pi.</a:t>
            </a:r>
          </a:p>
          <a:p>
            <a:r>
              <a:rPr lang="en-IE" b="1" dirty="0"/>
              <a:t>Complexity:</a:t>
            </a:r>
            <a:r>
              <a:rPr lang="en-IE" dirty="0"/>
              <a:t> Raspberry Pi can handle intricate tasks due to its robust CPU architecture, memory resources and OS.</a:t>
            </a:r>
          </a:p>
          <a:p>
            <a:r>
              <a:rPr lang="en-IE" b="1" dirty="0"/>
              <a:t>Boot Time: </a:t>
            </a:r>
            <a:r>
              <a:rPr lang="en-IE" dirty="0"/>
              <a:t>Arduino starts nearly instantly, while Raspberry Pi requires boot-up time(like your laptop).</a:t>
            </a:r>
          </a:p>
          <a:p>
            <a:r>
              <a:rPr lang="en-IE" b="1" dirty="0"/>
              <a:t>Cost:</a:t>
            </a:r>
            <a:r>
              <a:rPr lang="en-IE" dirty="0"/>
              <a:t> </a:t>
            </a:r>
            <a:r>
              <a:rPr lang="en-GB" dirty="0"/>
              <a:t>Microcontrollers are generally cheaper than SBCs.</a:t>
            </a:r>
            <a:br>
              <a:rPr lang="en-GB" dirty="0"/>
            </a:br>
            <a:endParaRPr lang="en-GB" dirty="0"/>
          </a:p>
          <a:p>
            <a:pPr lvl="1"/>
            <a:endParaRPr lang="en-GB" dirty="0"/>
          </a:p>
          <a:p>
            <a:r>
              <a:rPr lang="en-IE" b="1" dirty="0"/>
              <a:t>Development: </a:t>
            </a:r>
            <a:r>
              <a:rPr lang="en-IE" dirty="0"/>
              <a:t>Raspberry Pi offers a typical Operating System and desktop-like environment, whereas Arduino requires external coding and uploading.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8D85CB-E287-D838-392D-206EF43B2A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2793" y="3834459"/>
            <a:ext cx="2475372" cy="1208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3256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280299-98DC-8C59-8C1E-DA3CE8C245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SBCs vs. Microcontrollers Key Differences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6C29C1-E230-5FB2-B420-102C204C7F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IE" b="1" dirty="0"/>
              <a:t>Real-time</a:t>
            </a:r>
            <a:r>
              <a:rPr lang="en-IE" dirty="0"/>
              <a:t>:</a:t>
            </a:r>
          </a:p>
          <a:p>
            <a:pPr lvl="1"/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Microcontrollers are generally designed to perform specific tasks without the overhead of an operating system.</a:t>
            </a:r>
          </a:p>
          <a:p>
            <a:pPr lvl="1"/>
            <a:r>
              <a:rPr lang="en-IE" dirty="0"/>
              <a:t>Microcontrollers loop continuously waiting for input from sensor the react immediately.</a:t>
            </a:r>
          </a:p>
          <a:p>
            <a:pPr lvl="1"/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Real-time operation: 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can guarantee a task is executed in a predictable time frame.</a:t>
            </a:r>
          </a:p>
          <a:p>
            <a:pPr lvl="2"/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Can use “interrupt” handlers to achieve this.  Triggered by a sensor input(e.g. tilt sensor in car) </a:t>
            </a:r>
          </a:p>
          <a:p>
            <a:pPr lvl="1"/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SBCs generally run full-fledged operating systems like Linux, </a:t>
            </a:r>
          </a:p>
          <a:p>
            <a:pPr lvl="2"/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can have varying response times due to task scheduling and other processes running in the background.</a:t>
            </a:r>
          </a:p>
          <a:p>
            <a:r>
              <a:rPr lang="en-GB" b="1" dirty="0">
                <a:solidFill>
                  <a:srgbClr val="374151"/>
                </a:solidFill>
                <a:latin typeface="Söhne"/>
              </a:rPr>
              <a:t>Microcontrollers can operate in Real-time, SBCs do not. </a:t>
            </a:r>
            <a:endParaRPr lang="en-IE" b="1" dirty="0"/>
          </a:p>
          <a:p>
            <a:pPr lvl="2"/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4163446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EF6C0E-1297-B22A-C775-D75698F006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en-IE" sz="5400"/>
              <a:t>Which one???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7BF81E-8EB3-F5A2-194E-89A39BF371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547872"/>
          </a:xfrm>
        </p:spPr>
        <p:txBody>
          <a:bodyPr anchor="t">
            <a:normAutofit/>
          </a:bodyPr>
          <a:lstStyle/>
          <a:p>
            <a:r>
              <a:rPr lang="en-GB" sz="1500" b="1" dirty="0"/>
              <a:t>Task Simplicity: </a:t>
            </a:r>
          </a:p>
          <a:p>
            <a:pPr lvl="1"/>
            <a:r>
              <a:rPr lang="en-GB" sz="1500" dirty="0"/>
              <a:t>Use Arduino for simpler, hardware-focused tasks. </a:t>
            </a:r>
          </a:p>
          <a:p>
            <a:pPr lvl="1"/>
            <a:r>
              <a:rPr lang="en-GB" sz="1500" dirty="0"/>
              <a:t>Use Raspberry Pi for complex tasks or when a full OS is beneficial (e.g. image processing, DB I/O).</a:t>
            </a:r>
          </a:p>
          <a:p>
            <a:r>
              <a:rPr lang="en-GB" sz="1500" b="1" dirty="0"/>
              <a:t>Power Constraints: </a:t>
            </a:r>
            <a:r>
              <a:rPr lang="en-GB" sz="1500" dirty="0"/>
              <a:t>For battery-operated or energy-efficient systems, Arduino is often a better choice.</a:t>
            </a:r>
          </a:p>
          <a:p>
            <a:r>
              <a:rPr lang="en-GB" sz="1500" b="1" dirty="0"/>
              <a:t>Integration: </a:t>
            </a:r>
            <a:r>
              <a:rPr lang="en-GB" sz="1500" dirty="0"/>
              <a:t>Raspberry Pi is ideal for projects that need internet connectivity, computation &amp; processing, or integration with complex software.</a:t>
            </a:r>
          </a:p>
          <a:p>
            <a:r>
              <a:rPr lang="en-GB" sz="1500" b="1" dirty="0"/>
              <a:t>Budget: </a:t>
            </a:r>
            <a:r>
              <a:rPr lang="en-GB" sz="1500" dirty="0"/>
              <a:t>Consider cost implications, especially for large scale or commercial projects.</a:t>
            </a:r>
            <a:endParaRPr lang="en-IE" sz="1500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D4DD8043-9ABB-6A90-6930-8DC919A2E0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099048" y="694711"/>
            <a:ext cx="5458968" cy="5468578"/>
          </a:xfrm>
          <a:prstGeom prst="rect">
            <a:avLst/>
          </a:prstGeom>
        </p:spPr>
      </p:pic>
      <p:pic>
        <p:nvPicPr>
          <p:cNvPr id="7" name="Picture 6" descr="A close-up of a circuit board&#10;&#10;Description automatically generated">
            <a:extLst>
              <a:ext uri="{FF2B5EF4-FFF2-40B4-BE49-F238E27FC236}">
                <a16:creationId xmlns:a16="http://schemas.microsoft.com/office/drawing/2014/main" id="{89E813E4-5E77-6939-F149-CB8C62316D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6507203" y="3153085"/>
            <a:ext cx="1500724" cy="1500724"/>
          </a:xfrm>
          <a:prstGeom prst="rect">
            <a:avLst/>
          </a:prstGeom>
        </p:spPr>
      </p:pic>
      <p:pic>
        <p:nvPicPr>
          <p:cNvPr id="11" name="Picture 10" descr="A close-up of a computer chip&#10;&#10;Description automatically generated">
            <a:extLst>
              <a:ext uri="{FF2B5EF4-FFF2-40B4-BE49-F238E27FC236}">
                <a16:creationId xmlns:a16="http://schemas.microsoft.com/office/drawing/2014/main" id="{72A2460A-A255-933A-5367-EEDB22847DB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9785880" y="3661338"/>
            <a:ext cx="1506494" cy="971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8188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1090</Words>
  <Application>Microsoft Office PowerPoint</Application>
  <PresentationFormat>Widescreen</PresentationFormat>
  <Paragraphs>106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Söhne</vt:lpstr>
      <vt:lpstr>Office Theme</vt:lpstr>
      <vt:lpstr>Single Board Computers</vt:lpstr>
      <vt:lpstr>SBC vs μC</vt:lpstr>
      <vt:lpstr>What is a Single Board Computer(SBC)?</vt:lpstr>
      <vt:lpstr>Raspberry Pi</vt:lpstr>
      <vt:lpstr>What is a Microcontroller?</vt:lpstr>
      <vt:lpstr>Arduino wifi MKR1010</vt:lpstr>
      <vt:lpstr>SBCs vs. Microcontrollers Key Differences</vt:lpstr>
      <vt:lpstr>SBCs vs. Microcontrollers Key Differences</vt:lpstr>
      <vt:lpstr>Which one???</vt:lpstr>
      <vt:lpstr>Example Use Case1: ABS</vt:lpstr>
      <vt:lpstr>Example Use Case1: ABS</vt:lpstr>
      <vt:lpstr>Example Use Case2: Licence Plate Recognition (LPR) </vt:lpstr>
      <vt:lpstr>Example Use Case2: Licence Plate Recognition (LPR) </vt:lpstr>
      <vt:lpstr>Can you use both together?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Single Board Computers vs Microcontrollers</dc:title>
  <dc:creator>Frank X Walsh</dc:creator>
  <cp:lastModifiedBy>Frank Walsh</cp:lastModifiedBy>
  <cp:revision>3</cp:revision>
  <dcterms:created xsi:type="dcterms:W3CDTF">2023-10-26T08:38:17Z</dcterms:created>
  <dcterms:modified xsi:type="dcterms:W3CDTF">2024-11-02T13:15:54Z</dcterms:modified>
</cp:coreProperties>
</file>